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05600" cy="99441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7C711A1B-1E6B-4367-8A9E-3CBD2F319080}">
  <a:tblStyle styleId="{7C711A1B-1E6B-4367-8A9E-3CBD2F31908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8ECF4"/>
          </a:solidFill>
        </a:fill>
      </a:tcStyle>
    </a:wholeTbl>
    <a:band1H>
      <a:tcStyle>
        <a:fill>
          <a:solidFill>
            <a:srgbClr val="CFD7E7"/>
          </a:solidFill>
        </a:fill>
      </a:tcStyle>
    </a:band1H>
    <a:band1V>
      <a:tcStyle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49099" cy="4989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54939" y="0"/>
            <a:ext cx="2949099" cy="4989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40" name="Shape 4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51" name="Shape 51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61" name="Shape 61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68" name="Shape 68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77" name="Shape 77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8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367 Origami A&amp;D GCSE PPT_slide2.jpg" id="14" name="Shape 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0770" y="-47385"/>
            <a:ext cx="9320594" cy="7018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1_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9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367 Origami A&amp;D GCSE PPT_slide.jpg"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30091" y="-27323"/>
            <a:ext cx="9180285" cy="691264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g"/><Relationship Id="rId4" Type="http://schemas.openxmlformats.org/officeDocument/2006/relationships/image" Target="../media/image23.jpg"/><Relationship Id="rId5" Type="http://schemas.openxmlformats.org/officeDocument/2006/relationships/image" Target="../media/image2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jpg"/><Relationship Id="rId4" Type="http://schemas.openxmlformats.org/officeDocument/2006/relationships/image" Target="../media/image29.jpg"/><Relationship Id="rId5" Type="http://schemas.openxmlformats.org/officeDocument/2006/relationships/image" Target="../media/image28.jpg"/><Relationship Id="rId6" Type="http://schemas.openxmlformats.org/officeDocument/2006/relationships/image" Target="../media/image3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jpg"/><Relationship Id="rId4" Type="http://schemas.openxmlformats.org/officeDocument/2006/relationships/image" Target="../media/image37.jpg"/><Relationship Id="rId5" Type="http://schemas.openxmlformats.org/officeDocument/2006/relationships/image" Target="../media/image3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Relationship Id="rId4" Type="http://schemas.openxmlformats.org/officeDocument/2006/relationships/image" Target="../media/image04.jpg"/><Relationship Id="rId5" Type="http://schemas.openxmlformats.org/officeDocument/2006/relationships/image" Target="../media/image02.jpg"/><Relationship Id="rId6" Type="http://schemas.openxmlformats.org/officeDocument/2006/relationships/image" Target="../media/image06.jpg"/><Relationship Id="rId7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jpg"/><Relationship Id="rId4" Type="http://schemas.openxmlformats.org/officeDocument/2006/relationships/image" Target="../media/image07.jpg"/><Relationship Id="rId5" Type="http://schemas.openxmlformats.org/officeDocument/2006/relationships/image" Target="../media/image00.jpg"/><Relationship Id="rId6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Relationship Id="rId5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Relationship Id="rId5" Type="http://schemas.openxmlformats.org/officeDocument/2006/relationships/image" Target="../media/image19.jpg"/><Relationship Id="rId6" Type="http://schemas.openxmlformats.org/officeDocument/2006/relationships/image" Target="../media/image17.jpg"/><Relationship Id="rId7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Relationship Id="rId4" Type="http://schemas.openxmlformats.org/officeDocument/2006/relationships/image" Target="../media/image25.jpg"/><Relationship Id="rId5" Type="http://schemas.openxmlformats.org/officeDocument/2006/relationships/image" Target="../media/image22.jpg"/><Relationship Id="rId6" Type="http://schemas.openxmlformats.org/officeDocument/2006/relationships/image" Target="../media/image21.jpg"/><Relationship Id="rId7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0384" y="541154"/>
            <a:ext cx="4042855" cy="2230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9779" y="2885166"/>
            <a:ext cx="4144065" cy="2893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37782" y="1656457"/>
            <a:ext cx="3047255" cy="406238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6678761" y="5778962"/>
            <a:ext cx="253524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 marks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2662" y="370354"/>
            <a:ext cx="3909257" cy="2732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2662" y="3389258"/>
            <a:ext cx="3657823" cy="2743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84017" y="634514"/>
            <a:ext cx="3393146" cy="235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99712" y="3103350"/>
            <a:ext cx="3708078" cy="27813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6678761" y="5778962"/>
            <a:ext cx="253524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 marks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7940" y="188616"/>
            <a:ext cx="3658194" cy="2743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5464" y="3562180"/>
            <a:ext cx="3657823" cy="2743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55464" y="635654"/>
            <a:ext cx="3657823" cy="2743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10761" y="3257396"/>
            <a:ext cx="1735372" cy="231742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0" y="5597662"/>
            <a:ext cx="253524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 marks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0479" y="654833"/>
            <a:ext cx="6762903" cy="507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6678761" y="5778962"/>
            <a:ext cx="253524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 marks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2834" y="390673"/>
            <a:ext cx="3914141" cy="5218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0502" y="3530569"/>
            <a:ext cx="2084260" cy="202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37739" y="390673"/>
            <a:ext cx="3087023" cy="284020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6678761" y="5778962"/>
            <a:ext cx="253524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 marks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/>
        </p:nvSpPr>
        <p:spPr>
          <a:xfrm>
            <a:off x="894079" y="2113280"/>
            <a:ext cx="707136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 1 - 3D Design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4294967295" type="title"/>
          </p:nvPr>
        </p:nvSpPr>
        <p:spPr>
          <a:xfrm>
            <a:off x="1076959" y="133297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Candidate 4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3D Design – Level 2</a:t>
            </a:r>
          </a:p>
        </p:txBody>
      </p:sp>
      <p:graphicFrame>
        <p:nvGraphicFramePr>
          <p:cNvPr id="36" name="Shape 36"/>
          <p:cNvGraphicFramePr/>
          <p:nvPr/>
        </p:nvGraphicFramePr>
        <p:xfrm>
          <a:off x="534585" y="28409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{7C711A1B-1E6B-4367-8A9E-3CBD2F319080}</a:tableStyleId>
              </a:tblPr>
              <a:tblGrid>
                <a:gridCol w="1823500"/>
                <a:gridCol w="1473800"/>
                <a:gridCol w="1323925"/>
                <a:gridCol w="1224000"/>
                <a:gridCol w="2263225"/>
              </a:tblGrid>
              <a:tr h="368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AO1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AO2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AO3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AO4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</a:p>
                  </a:txBody>
                  <a:tcPr marT="5725" marB="0" marR="5725" marL="5725" anchor="b"/>
                </a:tc>
              </a:tr>
              <a:tr h="440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2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2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</a:tr>
            </a:tbl>
          </a:graphicData>
        </a:graphic>
      </p:graphicFrame>
      <p:sp>
        <p:nvSpPr>
          <p:cNvPr id="37" name="Shape 37"/>
          <p:cNvSpPr txBox="1"/>
          <p:nvPr/>
        </p:nvSpPr>
        <p:spPr>
          <a:xfrm>
            <a:off x="534585" y="4101253"/>
            <a:ext cx="7653867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Examiner comment: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AO1: Fully basic ability– Level 2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AO2: Fully basic ability– Level 2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AO3: just emerging competent ability– Level 3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AO4: Fully basic ability– Level 2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of 25 marks overall.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hape 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3104" y="306680"/>
            <a:ext cx="2667744" cy="365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68967" y="465181"/>
            <a:ext cx="2256978" cy="334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1463" y="3382164"/>
            <a:ext cx="3455788" cy="258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00264" y="2972818"/>
            <a:ext cx="4100958" cy="2935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71846" y="573400"/>
            <a:ext cx="3348633" cy="251147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/>
          <p:nvPr/>
        </p:nvSpPr>
        <p:spPr>
          <a:xfrm>
            <a:off x="6888479" y="5708405"/>
            <a:ext cx="2397760" cy="884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 marks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3637" y="340444"/>
            <a:ext cx="4859982" cy="3645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545" y="3617892"/>
            <a:ext cx="3657822" cy="2625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74653" y="628985"/>
            <a:ext cx="3657823" cy="222125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6678761" y="5778962"/>
            <a:ext cx="253524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 marks</a:t>
            </a:r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83903" y="2520622"/>
            <a:ext cx="4466470" cy="335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2749" y="458775"/>
            <a:ext cx="5926903" cy="545201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6678761" y="5778962"/>
            <a:ext cx="253524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 marks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6189" y="694652"/>
            <a:ext cx="3843502" cy="51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3266" y="381743"/>
            <a:ext cx="3657823" cy="2743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3266" y="3387930"/>
            <a:ext cx="3657823" cy="274364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6849461" y="5818703"/>
            <a:ext cx="253524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 marks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9258" y="370354"/>
            <a:ext cx="4355901" cy="326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954" y="3844921"/>
            <a:ext cx="2898799" cy="2174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5917" y="702364"/>
            <a:ext cx="2943447" cy="2207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24358" y="2401586"/>
            <a:ext cx="2743646" cy="3657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47627" y="3179660"/>
            <a:ext cx="2336229" cy="17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6678761" y="5778962"/>
            <a:ext cx="253524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 marks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2996" y="635654"/>
            <a:ext cx="2494292" cy="149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4901" y="635654"/>
            <a:ext cx="4607718" cy="28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4114" y="2296963"/>
            <a:ext cx="3657822" cy="2131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4114" y="4592289"/>
            <a:ext cx="3100833" cy="1773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11937" y="2907434"/>
            <a:ext cx="4246376" cy="304298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6678761" y="5778962"/>
            <a:ext cx="253524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 marks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Music 2016 GCS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