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09A415E-85D4-41ED-B61C-4591BC7149F0}">
  <a:tblStyle styleId="{209A415E-85D4-41ED-B61C-4591BC7149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2.jpg" id="78" name="Shape 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942" r="-1114" t="0"/>
          <a:stretch/>
        </p:blipFill>
        <p:spPr>
          <a:xfrm>
            <a:off x="1277620" y="982345"/>
            <a:ext cx="6951980" cy="47564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3.jpg" id="84" name="Shape 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62" r="-1536" t="0"/>
          <a:stretch/>
        </p:blipFill>
        <p:spPr>
          <a:xfrm>
            <a:off x="1229023" y="871537"/>
            <a:ext cx="7569537" cy="500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4.jpg" id="90" name="Shape 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115" r="-189" t="0"/>
          <a:stretch/>
        </p:blipFill>
        <p:spPr>
          <a:xfrm>
            <a:off x="1167983" y="947738"/>
            <a:ext cx="7447696" cy="486253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5.jpg" id="96" name="Shape 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95" r="-101" t="0"/>
          <a:stretch/>
        </p:blipFill>
        <p:spPr>
          <a:xfrm>
            <a:off x="1251045" y="796925"/>
            <a:ext cx="7628793" cy="49041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6.jpg" id="102" name="Shape 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56" r="-552" t="0"/>
          <a:stretch/>
        </p:blipFill>
        <p:spPr>
          <a:xfrm>
            <a:off x="1227324" y="949008"/>
            <a:ext cx="7204524" cy="4882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7.jpg"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575" r="-1144" t="0"/>
          <a:stretch/>
        </p:blipFill>
        <p:spPr>
          <a:xfrm>
            <a:off x="1137920" y="864234"/>
            <a:ext cx="7484038" cy="494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8.jpg"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476" r="-828" t="0"/>
          <a:stretch/>
        </p:blipFill>
        <p:spPr>
          <a:xfrm>
            <a:off x="1136620" y="928687"/>
            <a:ext cx="7678766" cy="482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9.jpg" id="120" name="Shape 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83" r="-1099" t="0"/>
          <a:stretch/>
        </p:blipFill>
        <p:spPr>
          <a:xfrm>
            <a:off x="1280159" y="928688"/>
            <a:ext cx="7218031" cy="48625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0.JPG" id="126" name="Shape 1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9863"/>
            <a:ext cx="5003800" cy="5611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571.JPG"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6628" y="1604529"/>
            <a:ext cx="5087371" cy="477737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8" name="Shape 128"/>
          <p:cNvSpPr txBox="1"/>
          <p:nvPr/>
        </p:nvSpPr>
        <p:spPr>
          <a:xfrm>
            <a:off x="6661274" y="706639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2.jpg" id="133" name="Shape 1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040" r="-154" t="0"/>
          <a:stretch/>
        </p:blipFill>
        <p:spPr>
          <a:xfrm>
            <a:off x="5350192" y="355600"/>
            <a:ext cx="3468687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573.jpg"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7" y="2014125"/>
            <a:ext cx="5200649" cy="439048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5" name="Shape 135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1320800" y="2255519"/>
            <a:ext cx="658368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1 - 3D Design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4.jpg"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925" y="852487"/>
            <a:ext cx="7465626" cy="453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5.jpg" id="146" name="Shape 1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89" r="-966" t="0"/>
          <a:stretch/>
        </p:blipFill>
        <p:spPr>
          <a:xfrm>
            <a:off x="1218513" y="833437"/>
            <a:ext cx="7925486" cy="501872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6.jpg" id="152" name="Shape 1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" r="-515" t="0"/>
          <a:stretch/>
        </p:blipFill>
        <p:spPr>
          <a:xfrm>
            <a:off x="1362096" y="758825"/>
            <a:ext cx="7781903" cy="493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7.jpg" id="158" name="Shape 1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61" r="-1457" t="0"/>
          <a:stretch/>
        </p:blipFill>
        <p:spPr>
          <a:xfrm>
            <a:off x="1241805" y="852487"/>
            <a:ext cx="7137019" cy="47151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8.jpg" id="164" name="Shape 1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941" r="-838" t="0"/>
          <a:stretch/>
        </p:blipFill>
        <p:spPr>
          <a:xfrm>
            <a:off x="1239520" y="758825"/>
            <a:ext cx="7213911" cy="49510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9.jpg" id="170" name="Shape 1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61" r="-1144" t="0"/>
          <a:stretch/>
        </p:blipFill>
        <p:spPr>
          <a:xfrm>
            <a:off x="1392648" y="928688"/>
            <a:ext cx="7523652" cy="469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4294967295" type="title"/>
          </p:nvPr>
        </p:nvSpPr>
        <p:spPr>
          <a:xfrm>
            <a:off x="0" y="274637"/>
            <a:ext cx="850899" cy="615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</a:p>
        </p:txBody>
      </p:sp>
      <p:pic>
        <p:nvPicPr>
          <p:cNvPr descr="IMG_9580.jpg" id="177" name="Shape 17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33" r="-829" t="0"/>
          <a:stretch/>
        </p:blipFill>
        <p:spPr>
          <a:xfrm>
            <a:off x="1278370" y="890587"/>
            <a:ext cx="7251266" cy="481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81.jpg" id="183" name="Shape 1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000" r="-2812" t="0"/>
          <a:stretch/>
        </p:blipFill>
        <p:spPr>
          <a:xfrm>
            <a:off x="1443162" y="758825"/>
            <a:ext cx="6111433" cy="509333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4294967295" type="title"/>
          </p:nvPr>
        </p:nvSpPr>
        <p:spPr>
          <a:xfrm>
            <a:off x="0" y="274637"/>
            <a:ext cx="736599" cy="55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</a:p>
        </p:txBody>
      </p:sp>
      <p:pic>
        <p:nvPicPr>
          <p:cNvPr descr="IMG_9582.jpg" id="190" name="Shape 1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205" r="-2085" t="0"/>
          <a:stretch/>
        </p:blipFill>
        <p:spPr>
          <a:xfrm>
            <a:off x="1108513" y="833438"/>
            <a:ext cx="7938111" cy="50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83.jpg" id="196" name="Shape 1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880" r="-2611" t="0"/>
          <a:stretch/>
        </p:blipFill>
        <p:spPr>
          <a:xfrm>
            <a:off x="1141201" y="739775"/>
            <a:ext cx="7559884" cy="515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1168400" y="1271163"/>
            <a:ext cx="6756400" cy="1168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1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Design - Level 5</a:t>
            </a:r>
          </a:p>
        </p:txBody>
      </p:sp>
      <p:graphicFrame>
        <p:nvGraphicFramePr>
          <p:cNvPr id="36" name="Shape 36"/>
          <p:cNvGraphicFramePr/>
          <p:nvPr/>
        </p:nvGraphicFramePr>
        <p:xfrm>
          <a:off x="711200" y="27692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{209A415E-85D4-41ED-B61C-4591BC7149F0}</a:tableStyleId>
              </a:tblPr>
              <a:tblGrid>
                <a:gridCol w="1537750"/>
                <a:gridCol w="1473800"/>
                <a:gridCol w="1323925"/>
                <a:gridCol w="1224000"/>
                <a:gridCol w="2263225"/>
              </a:tblGrid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37" name="Shape 37"/>
          <p:cNvSpPr txBox="1"/>
          <p:nvPr/>
        </p:nvSpPr>
        <p:spPr>
          <a:xfrm>
            <a:off x="611293" y="3979332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Fully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Fully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Mostly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Fully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59 marks overall.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84.jpg" id="202" name="Shape 2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02" r="-2312" t="0"/>
          <a:stretch/>
        </p:blipFill>
        <p:spPr>
          <a:xfrm>
            <a:off x="76605" y="274637"/>
            <a:ext cx="3905249" cy="506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585.JPG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7069" y="2097939"/>
            <a:ext cx="5554167" cy="421142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4" name="Shape 204"/>
          <p:cNvSpPr txBox="1"/>
          <p:nvPr/>
        </p:nvSpPr>
        <p:spPr>
          <a:xfrm>
            <a:off x="6802772" y="859263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86.jpg" id="210" name="Shape 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390" r="-3506" t="0"/>
          <a:stretch/>
        </p:blipFill>
        <p:spPr>
          <a:xfrm>
            <a:off x="5448300" y="265112"/>
            <a:ext cx="3695699" cy="452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587.jpg"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2041" y="554037"/>
            <a:ext cx="4555857" cy="565916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2" name="Shape 212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88.jpg" id="217" name="Shape 2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5693" r="-16009" t="0"/>
          <a:stretch/>
        </p:blipFill>
        <p:spPr>
          <a:xfrm>
            <a:off x="1673542" y="815975"/>
            <a:ext cx="5479097" cy="554641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4294967295" type="title"/>
          </p:nvPr>
        </p:nvSpPr>
        <p:spPr>
          <a:xfrm>
            <a:off x="6888479" y="5647444"/>
            <a:ext cx="2397760" cy="88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  <p:pic>
        <p:nvPicPr>
          <p:cNvPr descr="IMG_9556.jpg"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079" y="720725"/>
            <a:ext cx="5969360" cy="503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57.jpg" id="48" name="Shape 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33" r="-1144" t="0"/>
          <a:stretch/>
        </p:blipFill>
        <p:spPr>
          <a:xfrm>
            <a:off x="1256838" y="928687"/>
            <a:ext cx="7033721" cy="45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6888479" y="5647444"/>
            <a:ext cx="2397760" cy="88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58.jpg" id="54" name="Shape 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8" r="-279" t="0"/>
          <a:stretch/>
        </p:blipFill>
        <p:spPr>
          <a:xfrm>
            <a:off x="1217929" y="928687"/>
            <a:ext cx="7461663" cy="48218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59.jpg" id="60" name="Shape 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463" r="-1764" t="0"/>
          <a:stretch/>
        </p:blipFill>
        <p:spPr>
          <a:xfrm>
            <a:off x="1442720" y="554037"/>
            <a:ext cx="5486399" cy="552888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0.jpg" id="66" name="Shape 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1018" t="0"/>
          <a:stretch/>
        </p:blipFill>
        <p:spPr>
          <a:xfrm>
            <a:off x="1158240" y="796925"/>
            <a:ext cx="7213600" cy="484218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61.jpg" id="72" name="Shape 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87" r="-999" t="0"/>
          <a:stretch/>
        </p:blipFill>
        <p:spPr>
          <a:xfrm>
            <a:off x="1237086" y="890587"/>
            <a:ext cx="7346526" cy="481933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6868160" y="5750560"/>
            <a:ext cx="2178464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