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526F999-637F-47DD-ADE3-C5EF3176BB32}">
  <a:tblStyle styleId="{5526F999-637F-47DD-ADE3-C5EF3176BB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9" name="Shape 4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9" name="Shape 5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0091" y="-27323"/>
            <a:ext cx="9180285" cy="69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Relationship Id="rId4" Type="http://schemas.openxmlformats.org/officeDocument/2006/relationships/image" Target="../media/image01.jpg"/><Relationship Id="rId5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Relationship Id="rId4" Type="http://schemas.openxmlformats.org/officeDocument/2006/relationships/image" Target="../media/image11.jpg"/><Relationship Id="rId5" Type="http://schemas.openxmlformats.org/officeDocument/2006/relationships/image" Target="../media/image02.jpg"/><Relationship Id="rId6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Relationship Id="rId4" Type="http://schemas.openxmlformats.org/officeDocument/2006/relationships/image" Target="../media/image12.jpg"/><Relationship Id="rId5" Type="http://schemas.openxmlformats.org/officeDocument/2006/relationships/image" Target="../media/image08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944879" y="2353993"/>
            <a:ext cx="736599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– Art &amp; Design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4294967295" type="title"/>
          </p:nvPr>
        </p:nvSpPr>
        <p:spPr>
          <a:xfrm>
            <a:off x="1076959" y="115341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6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and Design – Level 1</a:t>
            </a:r>
          </a:p>
        </p:txBody>
      </p:sp>
      <p:graphicFrame>
        <p:nvGraphicFramePr>
          <p:cNvPr id="36" name="Shape 36"/>
          <p:cNvGraphicFramePr/>
          <p:nvPr/>
        </p:nvGraphicFramePr>
        <p:xfrm>
          <a:off x="588010" y="27089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{5526F999-637F-47DD-ADE3-C5EF3176BB32}</a:tableStyleId>
              </a:tblPr>
              <a:tblGrid>
                <a:gridCol w="1721275"/>
                <a:gridCol w="1391175"/>
                <a:gridCol w="1249700"/>
                <a:gridCol w="1155375"/>
                <a:gridCol w="2136350"/>
              </a:tblGrid>
              <a:tr h="44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443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37" name="Shape 37"/>
          <p:cNvSpPr txBox="1"/>
          <p:nvPr/>
        </p:nvSpPr>
        <p:spPr>
          <a:xfrm>
            <a:off x="588010" y="3996750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Mostly limited ability – Level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Mostly limited ability – Level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Mostly limited ability – Level 1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 Mostly limited ability – Level 1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8 marks overall.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500" y="962937"/>
            <a:ext cx="3532472" cy="470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7185" y="962937"/>
            <a:ext cx="3338186" cy="230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7185" y="3577841"/>
            <a:ext cx="3008094" cy="209474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/>
        </p:nvSpPr>
        <p:spPr>
          <a:xfrm>
            <a:off x="7048221" y="5725451"/>
            <a:ext cx="18741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marks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5320" y="337773"/>
            <a:ext cx="4034796" cy="273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8760" y="707679"/>
            <a:ext cx="3338281" cy="236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6268" y="3144806"/>
            <a:ext cx="4049009" cy="303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6419" y="3194003"/>
            <a:ext cx="3657823" cy="274364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7149821" y="5806730"/>
            <a:ext cx="18741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marks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8821" y="428625"/>
            <a:ext cx="349219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9983" y="767139"/>
            <a:ext cx="3040838" cy="228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744" y="3221216"/>
            <a:ext cx="2340154" cy="242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6971" y="3221216"/>
            <a:ext cx="1601763" cy="310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63140" y="3221216"/>
            <a:ext cx="2339590" cy="25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7248545" y="5754980"/>
            <a:ext cx="18741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5030" y="289073"/>
            <a:ext cx="2743646" cy="310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7170" y="3579080"/>
            <a:ext cx="2779365" cy="250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2912" y="703974"/>
            <a:ext cx="4639426" cy="354290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7048221" y="5725451"/>
            <a:ext cx="18741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marks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066" y="3972596"/>
            <a:ext cx="3847579" cy="198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0794" y="886171"/>
            <a:ext cx="3488713" cy="468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0758" y="631189"/>
            <a:ext cx="2743646" cy="310753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7048221" y="5725451"/>
            <a:ext cx="187411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marks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