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9144000"/>
  <p:notesSz cx="6805600" cy="9944100"/>
  <p:embeddedFontLst>
    <p:embeddedFont>
      <p:font typeface="Cabin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1" name="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D28C0B6B-D989-47BF-83E2-BDC2C1855238}">
  <a:tblStyle styleId="{D28C0B6B-D989-47BF-83E2-BDC2C185523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E8ECF4"/>
          </a:solidFill>
        </a:fill>
      </a:tcStyle>
    </a:wholeTbl>
    <a:band1H>
      <a:tcStyle>
        <a:fill>
          <a:solidFill>
            <a:srgbClr val="CFD7E7"/>
          </a:solidFill>
        </a:fill>
      </a:tcStyle>
    </a:band1H>
    <a:band1V>
      <a:tcStyle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bin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Cabin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Cabin-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Cabin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>
    <p:pos x="6000" y="0"/>
    <p:text>Should this image with Standard mark = 22 be on here?
-Michelle Thomson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54939" y="0"/>
            <a:ext cx="2949099" cy="4989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13" name="Shape 113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" name="Shape 33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40" name="Shape 40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53" name="Shape 53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66" name="Shape 66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78" name="Shape 78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90" name="Shape 90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2" type="sldNum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101" name="Shape 101"/>
          <p:cNvSpPr/>
          <p:nvPr>
            <p:ph idx="2" type="sldImg"/>
          </p:nvPr>
        </p:nvSpPr>
        <p:spPr>
          <a:xfrm>
            <a:off x="1166812" y="1243012"/>
            <a:ext cx="4471987" cy="3355974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0562" y="4785598"/>
            <a:ext cx="5444489" cy="3915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9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367 Origami A&amp;D GCSE PPT_slide2.jpg" id="14" name="Shape 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0770" y="-47385"/>
            <a:ext cx="9320594" cy="701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1_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8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367 Origami A&amp;D GCSE PPT_slide.jpg" id="10" name="Shape 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30091" y="-27323"/>
            <a:ext cx="9180285" cy="69126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1.xml"/><Relationship Id="rId4" Type="http://schemas.openxmlformats.org/officeDocument/2006/relationships/image" Target="../media/image35.jpg"/><Relationship Id="rId5" Type="http://schemas.openxmlformats.org/officeDocument/2006/relationships/image" Target="../media/image38.jpg"/><Relationship Id="rId6" Type="http://schemas.openxmlformats.org/officeDocument/2006/relationships/image" Target="../media/image36.jpg"/><Relationship Id="rId7" Type="http://schemas.openxmlformats.org/officeDocument/2006/relationships/image" Target="../media/image41.jpg"/><Relationship Id="rId8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jpg"/><Relationship Id="rId4" Type="http://schemas.openxmlformats.org/officeDocument/2006/relationships/image" Target="../media/image00.jpg"/><Relationship Id="rId9" Type="http://schemas.openxmlformats.org/officeDocument/2006/relationships/image" Target="../media/image06.jpg"/><Relationship Id="rId5" Type="http://schemas.openxmlformats.org/officeDocument/2006/relationships/image" Target="../media/image02.jpg"/><Relationship Id="rId6" Type="http://schemas.openxmlformats.org/officeDocument/2006/relationships/image" Target="../media/image05.jpg"/><Relationship Id="rId7" Type="http://schemas.openxmlformats.org/officeDocument/2006/relationships/image" Target="../media/image11.jpg"/><Relationship Id="rId8" Type="http://schemas.openxmlformats.org/officeDocument/2006/relationships/image" Target="../media/image0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jpg"/><Relationship Id="rId4" Type="http://schemas.openxmlformats.org/officeDocument/2006/relationships/image" Target="../media/image21.jpg"/><Relationship Id="rId9" Type="http://schemas.openxmlformats.org/officeDocument/2006/relationships/image" Target="../media/image17.jpg"/><Relationship Id="rId5" Type="http://schemas.openxmlformats.org/officeDocument/2006/relationships/image" Target="../media/image07.jpg"/><Relationship Id="rId6" Type="http://schemas.openxmlformats.org/officeDocument/2006/relationships/image" Target="../media/image10.jpg"/><Relationship Id="rId7" Type="http://schemas.openxmlformats.org/officeDocument/2006/relationships/image" Target="../media/image12.jpg"/><Relationship Id="rId8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15.jpg"/><Relationship Id="rId6" Type="http://schemas.openxmlformats.org/officeDocument/2006/relationships/image" Target="../media/image19.jpg"/><Relationship Id="rId7" Type="http://schemas.openxmlformats.org/officeDocument/2006/relationships/image" Target="../media/image30.jpg"/><Relationship Id="rId8" Type="http://schemas.openxmlformats.org/officeDocument/2006/relationships/image" Target="../media/image0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g"/><Relationship Id="rId4" Type="http://schemas.openxmlformats.org/officeDocument/2006/relationships/image" Target="../media/image18.jpg"/><Relationship Id="rId5" Type="http://schemas.openxmlformats.org/officeDocument/2006/relationships/image" Target="../media/image33.jpg"/><Relationship Id="rId6" Type="http://schemas.openxmlformats.org/officeDocument/2006/relationships/image" Target="../media/image20.jpg"/><Relationship Id="rId7" Type="http://schemas.openxmlformats.org/officeDocument/2006/relationships/image" Target="../media/image24.jpg"/><Relationship Id="rId8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26.jpg"/><Relationship Id="rId5" Type="http://schemas.openxmlformats.org/officeDocument/2006/relationships/image" Target="../media/image23.jpg"/><Relationship Id="rId6" Type="http://schemas.openxmlformats.org/officeDocument/2006/relationships/image" Target="../media/image25.jpg"/><Relationship Id="rId7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Relationship Id="rId4" Type="http://schemas.openxmlformats.org/officeDocument/2006/relationships/image" Target="../media/image28.jpg"/><Relationship Id="rId5" Type="http://schemas.openxmlformats.org/officeDocument/2006/relationships/image" Target="../media/image37.jpg"/><Relationship Id="rId6" Type="http://schemas.openxmlformats.org/officeDocument/2006/relationships/image" Target="../media/image34.jpg"/><Relationship Id="rId7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3679" y="591770"/>
            <a:ext cx="3525104" cy="235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9885" y="591772"/>
            <a:ext cx="3525290" cy="235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25360" y="2996189"/>
            <a:ext cx="2203459" cy="326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0900" y="2996189"/>
            <a:ext cx="3675540" cy="269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96807" y="3208942"/>
            <a:ext cx="2486358" cy="185115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6734072" y="5736000"/>
            <a:ext cx="27515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marks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/>
        </p:nvSpPr>
        <p:spPr>
          <a:xfrm>
            <a:off x="975359" y="2336800"/>
            <a:ext cx="747775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 1 – Art &amp; Design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idx="4294967295" type="title"/>
          </p:nvPr>
        </p:nvSpPr>
        <p:spPr>
          <a:xfrm>
            <a:off x="1036320" y="129984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Candidate 4</a:t>
            </a:r>
            <a:b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 and Design – Level 2</a:t>
            </a:r>
          </a:p>
        </p:txBody>
      </p:sp>
      <p:graphicFrame>
        <p:nvGraphicFramePr>
          <p:cNvPr id="36" name="Shape 36"/>
          <p:cNvGraphicFramePr/>
          <p:nvPr/>
        </p:nvGraphicFramePr>
        <p:xfrm>
          <a:off x="631612" y="27804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{D28C0B6B-D989-47BF-83E2-BDC2C1855238}</a:tableStyleId>
              </a:tblPr>
              <a:tblGrid>
                <a:gridCol w="1823500"/>
                <a:gridCol w="1473800"/>
                <a:gridCol w="1323925"/>
                <a:gridCol w="1224000"/>
                <a:gridCol w="2263225"/>
              </a:tblGrid>
              <a:tr h="4400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AO1</a:t>
                      </a:r>
                    </a:p>
                  </a:txBody>
                  <a:tcPr marT="5725" marB="0" marR="5725" marL="572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AO2</a:t>
                      </a:r>
                    </a:p>
                  </a:txBody>
                  <a:tcPr marT="5725" marB="0" marR="5725" marL="572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AO3</a:t>
                      </a:r>
                    </a:p>
                  </a:txBody>
                  <a:tcPr marT="5725" marB="0" marR="5725" marL="572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AO4</a:t>
                      </a:r>
                    </a:p>
                  </a:txBody>
                  <a:tcPr marT="5725" marB="0" marR="5725" marL="572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</a:p>
                  </a:txBody>
                  <a:tcPr marT="5725" marB="0" marR="5725" marL="5725" anchor="b"/>
                </a:tc>
              </a:tr>
              <a:tr h="4400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i="0" lang="en-US" sz="2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i="0" lang="en-US" sz="2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lang="en-US" sz="29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="1" i="0" lang="en-US" sz="29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</a:p>
                  </a:txBody>
                  <a:tcPr marT="5725" marB="0" marR="5725" marL="5725" anchor="b">
                    <a:solidFill>
                      <a:srgbClr val="B2A0C7"/>
                    </a:solidFill>
                  </a:tcPr>
                </a:tc>
              </a:tr>
            </a:tbl>
          </a:graphicData>
        </a:graphic>
      </p:graphicFrame>
      <p:sp>
        <p:nvSpPr>
          <p:cNvPr id="37" name="Shape 37"/>
          <p:cNvSpPr txBox="1"/>
          <p:nvPr/>
        </p:nvSpPr>
        <p:spPr>
          <a:xfrm>
            <a:off x="631612" y="3996750"/>
            <a:ext cx="765386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Examiner comment: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AO1: Fully basic ability – Level 2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AO2: Fully basic ability – Level 2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AO3: Mostly basic ability – Level 2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AO4: Fully basic ability – Level 2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of 23 marks overall.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6195" y="223801"/>
            <a:ext cx="4441404" cy="296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5392" y="606102"/>
            <a:ext cx="1944438" cy="21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5706" y="1120020"/>
            <a:ext cx="2048246" cy="139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7373" y="3492369"/>
            <a:ext cx="3834184" cy="26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5490" y="2477605"/>
            <a:ext cx="4454797" cy="2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5175" y="4432369"/>
            <a:ext cx="2366366" cy="165757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/>
          <p:nvPr/>
        </p:nvSpPr>
        <p:spPr>
          <a:xfrm>
            <a:off x="6734072" y="5736000"/>
            <a:ext cx="27515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marks </a:t>
            </a:r>
          </a:p>
        </p:txBody>
      </p:sp>
      <p:pic>
        <p:nvPicPr>
          <p:cNvPr id="50" name="Shape 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57775" y="2705318"/>
            <a:ext cx="2518172" cy="1772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9796" y="210829"/>
            <a:ext cx="3732608" cy="249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7510" y="666170"/>
            <a:ext cx="2531565" cy="164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81724" y="658929"/>
            <a:ext cx="1861315" cy="271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77807" y="2176165"/>
            <a:ext cx="3291705" cy="233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3350" y="3855066"/>
            <a:ext cx="3800904" cy="253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25142" y="3533080"/>
            <a:ext cx="3302954" cy="220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0286" y="2276511"/>
            <a:ext cx="1847329" cy="149460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6734072" y="5736000"/>
            <a:ext cx="27515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marks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9590" y="212288"/>
            <a:ext cx="3657823" cy="229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9169" y="1554254"/>
            <a:ext cx="5048621" cy="360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4200" y="668052"/>
            <a:ext cx="3657823" cy="14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73385" y="3816328"/>
            <a:ext cx="3386598" cy="205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145" y="4722967"/>
            <a:ext cx="4506144" cy="157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8145" y="2604667"/>
            <a:ext cx="2770435" cy="184732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6734072" y="5736000"/>
            <a:ext cx="27515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marks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9029" y="188641"/>
            <a:ext cx="4391963" cy="322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8012" y="251182"/>
            <a:ext cx="1471165" cy="191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88012" y="1718131"/>
            <a:ext cx="3088555" cy="204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74103" y="3838619"/>
            <a:ext cx="2720206" cy="193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0469" y="2460271"/>
            <a:ext cx="3138785" cy="209401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6734072" y="5736000"/>
            <a:ext cx="27515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marks 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58589" y="3838619"/>
            <a:ext cx="3732608" cy="24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7883" y="474554"/>
            <a:ext cx="3248331" cy="2167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4262" y="615360"/>
            <a:ext cx="3037335" cy="202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7307" y="2641600"/>
            <a:ext cx="2549426" cy="364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36683" y="3300023"/>
            <a:ext cx="4100764" cy="273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68678" y="1784039"/>
            <a:ext cx="2789191" cy="195877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6734072" y="5736000"/>
            <a:ext cx="27515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marks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2079" y="188641"/>
            <a:ext cx="3763743" cy="251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2230" y="1005416"/>
            <a:ext cx="3128364" cy="208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2719" y="2838363"/>
            <a:ext cx="2980555" cy="21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633" y="2831759"/>
            <a:ext cx="3766126" cy="267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4622230" y="4948164"/>
            <a:ext cx="1874117" cy="557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023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23 marks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6734072" y="5736000"/>
            <a:ext cx="27515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marks 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07594" y="4292946"/>
            <a:ext cx="2888753" cy="2150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Music 2016 GCS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