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322D444-7EE5-44CA-B0C1-6BD6446A07A9}">
  <a:tblStyle styleId="{9322D444-7EE5-44CA-B0C1-6BD6446A07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Relationship Id="rId6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Relationship Id="rId6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38.jpg"/><Relationship Id="rId6" Type="http://schemas.openxmlformats.org/officeDocument/2006/relationships/image" Target="../media/image4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g"/><Relationship Id="rId4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Relationship Id="rId5" Type="http://schemas.openxmlformats.org/officeDocument/2006/relationships/image" Target="../media/image07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42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5887" y="290214"/>
            <a:ext cx="3894135" cy="2920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43"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1996" y="715745"/>
            <a:ext cx="3327714" cy="2494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44"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121" y="3386041"/>
            <a:ext cx="3251199" cy="2438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45" id="101" name="Shape 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0021" y="3480346"/>
            <a:ext cx="3579689" cy="26844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5852" y="5772939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46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633" y="611706"/>
            <a:ext cx="6687935" cy="501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47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6209" y="901920"/>
            <a:ext cx="6249056" cy="4686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24" id="122" name="Shape 122"/>
          <p:cNvPicPr preferRelativeResize="0"/>
          <p:nvPr/>
        </p:nvPicPr>
        <p:blipFill rotWithShape="1">
          <a:blip r:embed="rId3">
            <a:alphaModFix/>
          </a:blip>
          <a:srcRect b="44946" l="22034" r="14906" t="35233"/>
          <a:stretch/>
        </p:blipFill>
        <p:spPr>
          <a:xfrm>
            <a:off x="267890" y="2061641"/>
            <a:ext cx="8571383" cy="359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29" id="129" name="Shape 129"/>
          <p:cNvPicPr preferRelativeResize="0"/>
          <p:nvPr/>
        </p:nvPicPr>
        <p:blipFill rotWithShape="1">
          <a:blip r:embed="rId3">
            <a:alphaModFix/>
          </a:blip>
          <a:srcRect b="14916" l="54274" r="6870" t="18390"/>
          <a:stretch/>
        </p:blipFill>
        <p:spPr>
          <a:xfrm>
            <a:off x="1962965" y="239414"/>
            <a:ext cx="4375692" cy="5633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29" id="136" name="Shape 136"/>
          <p:cNvPicPr preferRelativeResize="0"/>
          <p:nvPr/>
        </p:nvPicPr>
        <p:blipFill rotWithShape="1">
          <a:blip r:embed="rId3">
            <a:alphaModFix/>
          </a:blip>
          <a:srcRect b="20992" l="9593" r="50386" t="5951"/>
          <a:stretch/>
        </p:blipFill>
        <p:spPr>
          <a:xfrm>
            <a:off x="2293814" y="390673"/>
            <a:ext cx="4290715" cy="58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49"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174" y="152919"/>
            <a:ext cx="3087438" cy="2315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0"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183" y="2716863"/>
            <a:ext cx="3877796" cy="2907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1"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8753" y="716935"/>
            <a:ext cx="3387356" cy="2540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2" id="146" name="Shape 1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7617" y="3454400"/>
            <a:ext cx="3608492" cy="2706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42240" y="5624205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53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880" y="694210"/>
            <a:ext cx="6501075" cy="487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508251" y="340444"/>
            <a:ext cx="248022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3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</a:p>
        </p:txBody>
      </p:sp>
      <p:pic>
        <p:nvPicPr>
          <p:cNvPr descr="IMG_8254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023" y="646297"/>
            <a:ext cx="3528341" cy="2645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5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4023" y="3561725"/>
            <a:ext cx="3595779" cy="2696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6"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260" y="2678375"/>
            <a:ext cx="4000500" cy="2999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7" id="164" name="Shape 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4523" y="340444"/>
            <a:ext cx="2717973" cy="20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52996" y="568094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57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874" y="596068"/>
            <a:ext cx="6363518" cy="477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557194"/>
            <a:ext cx="776223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Fine Art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58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119" y="455222"/>
            <a:ext cx="4742779" cy="3557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59"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6930" y="2705288"/>
            <a:ext cx="4844354" cy="3633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20812" y="5630669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5523930" y="390673"/>
            <a:ext cx="248022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3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</a:p>
        </p:txBody>
      </p:sp>
      <p:pic>
        <p:nvPicPr>
          <p:cNvPr descr="IMG_8262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0945" y="390673"/>
            <a:ext cx="3708044" cy="2544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63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930" y="696527"/>
            <a:ext cx="3376538" cy="2339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64"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0945" y="3341957"/>
            <a:ext cx="3543969" cy="2492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65" id="190" name="Shape 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5153" y="3341957"/>
            <a:ext cx="3595314" cy="252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60959" y="5739139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66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5641" y="952150"/>
            <a:ext cx="6355926" cy="44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204641" y="593824"/>
            <a:ext cx="248022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3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</a:p>
        </p:txBody>
      </p:sp>
      <p:pic>
        <p:nvPicPr>
          <p:cNvPr descr="IMG_8224" id="205" name="Shape 205"/>
          <p:cNvPicPr preferRelativeResize="0"/>
          <p:nvPr/>
        </p:nvPicPr>
        <p:blipFill rotWithShape="1">
          <a:blip r:embed="rId3">
            <a:alphaModFix/>
          </a:blip>
          <a:srcRect b="2208" l="11661" r="50256" t="55439"/>
          <a:stretch/>
        </p:blipFill>
        <p:spPr>
          <a:xfrm>
            <a:off x="1854106" y="695597"/>
            <a:ext cx="3333178" cy="4942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26"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710" y="764202"/>
            <a:ext cx="3466344" cy="4874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27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654" y="835258"/>
            <a:ext cx="7415169" cy="4468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966183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4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Art – Level 4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689610" y="27089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{9322D444-7EE5-44CA-B0C1-6BD6446A07A9}</a:tableStyleId>
              </a:tblPr>
              <a:tblGrid>
                <a:gridCol w="1823500"/>
                <a:gridCol w="1473800"/>
                <a:gridCol w="1323925"/>
                <a:gridCol w="1224000"/>
                <a:gridCol w="2263225"/>
              </a:tblGrid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489372" y="402142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Fully competent and consistent ability – Level 4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Fully competent and consistent ability Level 4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50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  <p:pic>
        <p:nvPicPr>
          <p:cNvPr descr="IMG_8230"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507" y="962529"/>
            <a:ext cx="1897558" cy="2568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31" id="49" name="Shape 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283" y="962529"/>
            <a:ext cx="5522248" cy="414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33"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361" y="795858"/>
            <a:ext cx="6255769" cy="46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32"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7542" y="596068"/>
            <a:ext cx="6784330" cy="508880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6901532" y="5630669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232" id="69" name="Shape 69"/>
          <p:cNvPicPr preferRelativeResize="0"/>
          <p:nvPr/>
        </p:nvPicPr>
        <p:blipFill rotWithShape="1">
          <a:blip r:embed="rId3">
            <a:alphaModFix/>
          </a:blip>
          <a:srcRect b="27510" l="11928" r="54218" t="13928"/>
          <a:stretch/>
        </p:blipFill>
        <p:spPr>
          <a:xfrm>
            <a:off x="2242467" y="492250"/>
            <a:ext cx="4253880" cy="55196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901532" y="556970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661171" y="390673"/>
            <a:ext cx="248022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3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</a:p>
        </p:txBody>
      </p:sp>
      <p:pic>
        <p:nvPicPr>
          <p:cNvPr descr="IMG_8234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309" y="390673"/>
            <a:ext cx="3719781" cy="2788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35"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0564" y="695400"/>
            <a:ext cx="3680148" cy="2760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36" id="79" name="Shape 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827" y="3388966"/>
            <a:ext cx="3595314" cy="2695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37" id="80" name="Shape 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9803" y="3681466"/>
            <a:ext cx="2810835" cy="210881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6901532" y="5691628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508251" y="340444"/>
            <a:ext cx="248022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3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</a:p>
        </p:txBody>
      </p:sp>
      <p:pic>
        <p:nvPicPr>
          <p:cNvPr descr="IMG_8238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223" y="340444"/>
            <a:ext cx="3642032" cy="273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39"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403" y="746756"/>
            <a:ext cx="3374476" cy="2530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40" id="90" name="Shape 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1382" y="3149600"/>
            <a:ext cx="3404154" cy="255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241" id="91" name="Shape 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1403" y="3443510"/>
            <a:ext cx="3374476" cy="25308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05040" y="5642942"/>
            <a:ext cx="2700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