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A5AFB65-9608-4DE8-AAB9-601C42F9EE17}">
  <a:tblStyle styleId="{FA5AFB65-9608-4DE8-AAB9-601C42F9EE1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26.jp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31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Relationship Id="rId4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Relationship Id="rId4" Type="http://schemas.openxmlformats.org/officeDocument/2006/relationships/image" Target="../media/image4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Relationship Id="rId5" Type="http://schemas.openxmlformats.org/officeDocument/2006/relationships/image" Target="../media/image37.jpg"/><Relationship Id="rId6" Type="http://schemas.openxmlformats.org/officeDocument/2006/relationships/image" Target="../media/image4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Relationship Id="rId4" Type="http://schemas.openxmlformats.org/officeDocument/2006/relationships/image" Target="../media/image47.jpg"/><Relationship Id="rId5" Type="http://schemas.openxmlformats.org/officeDocument/2006/relationships/image" Target="../media/image43.jpg"/><Relationship Id="rId6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5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2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jpg"/><Relationship Id="rId4" Type="http://schemas.openxmlformats.org/officeDocument/2006/relationships/image" Target="../media/image60.jpg"/><Relationship Id="rId5" Type="http://schemas.openxmlformats.org/officeDocument/2006/relationships/image" Target="../media/image62.jpg"/><Relationship Id="rId6" Type="http://schemas.openxmlformats.org/officeDocument/2006/relationships/image" Target="../media/image63.jpg"/><Relationship Id="rId7" Type="http://schemas.openxmlformats.org/officeDocument/2006/relationships/image" Target="../media/image6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5.jpg"/><Relationship Id="rId4" Type="http://schemas.openxmlformats.org/officeDocument/2006/relationships/image" Target="../media/image69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3.jpg"/><Relationship Id="rId4" Type="http://schemas.openxmlformats.org/officeDocument/2006/relationships/image" Target="../media/image66.jpg"/><Relationship Id="rId5" Type="http://schemas.openxmlformats.org/officeDocument/2006/relationships/image" Target="../media/image71.jpg"/><Relationship Id="rId6" Type="http://schemas.openxmlformats.org/officeDocument/2006/relationships/image" Target="../media/image78.jpg"/><Relationship Id="rId7" Type="http://schemas.openxmlformats.org/officeDocument/2006/relationships/image" Target="../media/image7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4.jpg"/><Relationship Id="rId4" Type="http://schemas.openxmlformats.org/officeDocument/2006/relationships/image" Target="../media/image7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7.jpg"/><Relationship Id="rId4" Type="http://schemas.openxmlformats.org/officeDocument/2006/relationships/image" Target="../media/image7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01.jpg"/><Relationship Id="rId5" Type="http://schemas.openxmlformats.org/officeDocument/2006/relationships/image" Target="../media/image07.jpg"/><Relationship Id="rId6" Type="http://schemas.openxmlformats.org/officeDocument/2006/relationships/image" Target="../media/image02.jpg"/><Relationship Id="rId7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03.jpg"/><Relationship Id="rId5" Type="http://schemas.openxmlformats.org/officeDocument/2006/relationships/image" Target="../media/image06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21.jpg"/><Relationship Id="rId6" Type="http://schemas.openxmlformats.org/officeDocument/2006/relationships/image" Target="../media/image17.jpg"/><Relationship Id="rId7" Type="http://schemas.openxmlformats.org/officeDocument/2006/relationships/image" Target="../media/image13.jpg"/><Relationship Id="rId8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53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845" y="762477"/>
            <a:ext cx="3139739" cy="4251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54"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807" y="762477"/>
            <a:ext cx="4414230" cy="261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55"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8342" y="3480996"/>
            <a:ext cx="3848694" cy="283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56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3319" y="3033355"/>
            <a:ext cx="2078384" cy="2885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57"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5208" y="826333"/>
            <a:ext cx="3475718" cy="4901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58"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5733" y="826333"/>
            <a:ext cx="3543969" cy="197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59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52" y="2053875"/>
            <a:ext cx="2505894" cy="3392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0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80" y="846137"/>
            <a:ext cx="3404443" cy="4859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1" id="124" name="Shape 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8273" y="4593208"/>
            <a:ext cx="2211214" cy="1657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2" id="125" name="Shape 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4266" y="301476"/>
            <a:ext cx="3038325" cy="405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64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324" y="745627"/>
            <a:ext cx="3661463" cy="48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5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223" y="745629"/>
            <a:ext cx="3662753" cy="488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66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933" y="745629"/>
            <a:ext cx="3956393" cy="5167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7" id="141" name="Shape 141"/>
          <p:cNvPicPr preferRelativeResize="0"/>
          <p:nvPr/>
        </p:nvPicPr>
        <p:blipFill rotWithShape="1">
          <a:blip r:embed="rId4">
            <a:alphaModFix/>
          </a:blip>
          <a:srcRect b="4926" l="2855" r="7515" t="-121"/>
          <a:stretch/>
        </p:blipFill>
        <p:spPr>
          <a:xfrm>
            <a:off x="5275328" y="745629"/>
            <a:ext cx="3649080" cy="5167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93273" y="5829130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68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1803" y="746125"/>
            <a:ext cx="3578144" cy="4771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69"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5712" y="746125"/>
            <a:ext cx="3587468" cy="478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70"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2257" y="711785"/>
            <a:ext cx="5514116" cy="4134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1"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2883" y="4910428"/>
            <a:ext cx="4893489" cy="135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2" id="158" name="Shape 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959" y="1119762"/>
            <a:ext cx="2033735" cy="2784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3" id="159" name="Shape 1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5912" y="3410132"/>
            <a:ext cx="1622971" cy="217772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74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032" y="788987"/>
            <a:ext cx="3881206" cy="5278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5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3607" y="788987"/>
            <a:ext cx="3393280" cy="2453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6" id="168" name="Shape 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635" y="2448013"/>
            <a:ext cx="1963415" cy="261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7" id="169" name="Shape 1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377" y="3428291"/>
            <a:ext cx="1935509" cy="25817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78" id="176" name="Shape 176"/>
          <p:cNvPicPr preferRelativeResize="0"/>
          <p:nvPr/>
        </p:nvPicPr>
        <p:blipFill rotWithShape="1">
          <a:blip r:embed="rId3">
            <a:alphaModFix/>
          </a:blip>
          <a:srcRect b="5295" l="0" r="-2219" t="0"/>
          <a:stretch/>
        </p:blipFill>
        <p:spPr>
          <a:xfrm>
            <a:off x="5233364" y="695400"/>
            <a:ext cx="3910636" cy="4831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79"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253" y="695400"/>
            <a:ext cx="3623993" cy="48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80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8539" y="290213"/>
            <a:ext cx="2152055" cy="2869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1"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3257" y="711027"/>
            <a:ext cx="1984386" cy="2667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2" id="186" name="Shape 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5360" y="3277194"/>
            <a:ext cx="2191121" cy="2921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3" id="187" name="Shape 1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6232" y="391232"/>
            <a:ext cx="2000250" cy="2667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4" id="188" name="Shape 1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615" y="2850475"/>
            <a:ext cx="3578572" cy="2683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5" id="189" name="Shape 1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6349" y="3480346"/>
            <a:ext cx="2038200" cy="271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557194"/>
            <a:ext cx="776223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Fine Art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90"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363" y="946049"/>
            <a:ext cx="2000250" cy="2667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7"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996" y="2368326"/>
            <a:ext cx="2909435" cy="3880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8"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0300" y="975482"/>
            <a:ext cx="3329657" cy="4439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89" id="199" name="Shape 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7846" y="3195066"/>
            <a:ext cx="2227957" cy="2971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1" id="200" name="Shape 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4347" y="4324201"/>
            <a:ext cx="2566168" cy="192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190625" y="533035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92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280" y="695400"/>
            <a:ext cx="4001988" cy="3001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3"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273" y="3341935"/>
            <a:ext cx="3228994" cy="242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5" id="209" name="Shape 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6483" y="373371"/>
            <a:ext cx="2734717" cy="3645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6" id="210" name="Shape 2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318" y="2685044"/>
            <a:ext cx="2000250" cy="2667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7" id="211" name="Shape 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8267" y="3562387"/>
            <a:ext cx="1935509" cy="258179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99"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096" y="660718"/>
            <a:ext cx="3644276" cy="2732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601"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4096" y="3635576"/>
            <a:ext cx="3695775" cy="2642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97" id="220" name="Shape 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424" y="390673"/>
            <a:ext cx="2115218" cy="2354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600" id="221" name="Shape 2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312" y="2318042"/>
            <a:ext cx="4202717" cy="31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23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7646" y="608333"/>
            <a:ext cx="5021492" cy="363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4"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012" y="3855544"/>
            <a:ext cx="2580680" cy="1827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6" id="230" name="Shape 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9378" y="4394523"/>
            <a:ext cx="2379762" cy="1672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9" id="231" name="Shape 2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7646" y="4394523"/>
            <a:ext cx="2431107" cy="1705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8" id="232" name="Shape 2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3912" y="1894869"/>
            <a:ext cx="2495848" cy="17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19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223" y="1252388"/>
            <a:ext cx="4019540" cy="2913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0"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1379" y="1232069"/>
            <a:ext cx="3349657" cy="45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033442" y="5750560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21"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7546" y="846137"/>
            <a:ext cx="4708178" cy="3408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22"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393" y="2295536"/>
            <a:ext cx="3999382" cy="391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6383180" y="5713855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18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805" y="734785"/>
            <a:ext cx="6531615" cy="491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6641456" y="5740400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10007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3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Art – Level 5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469052" y="27419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{FA5AFB65-9608-4DE8-AAB9-601C42F9EE17}</a:tableStyleId>
              </a:tblPr>
              <a:tblGrid>
                <a:gridCol w="1823500"/>
                <a:gridCol w="1473800"/>
                <a:gridCol w="1323925"/>
                <a:gridCol w="1224000"/>
                <a:gridCol w="2263225"/>
              </a:tblGrid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37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469052" y="4041744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Mostly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53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4294967295" type="title"/>
          </p:nvPr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  <p:pic>
        <p:nvPicPr>
          <p:cNvPr descr="IMG_4531"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7398" y="3692619"/>
            <a:ext cx="1915801" cy="258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2" id="49" name="Shape 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010" y="645245"/>
            <a:ext cx="3174504" cy="238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3" id="50" name="Shape 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4773" y="441325"/>
            <a:ext cx="2254746" cy="3138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4" id="51" name="Shape 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3078" y="3161108"/>
            <a:ext cx="2315021" cy="3087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5" id="52" name="Shape 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2193" y="2010716"/>
            <a:ext cx="2791644" cy="3847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36" id="58" name="Shape 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625" y="921383"/>
            <a:ext cx="2960444" cy="415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7"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0876" y="274637"/>
            <a:ext cx="1858491" cy="2568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8" id="60" name="Shape 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7557" y="681445"/>
            <a:ext cx="235632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39" id="61" name="Shape 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1289" y="3921807"/>
            <a:ext cx="1782588" cy="2431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0" id="62" name="Shape 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5555" y="2920721"/>
            <a:ext cx="2183810" cy="30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41"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450" y="1346876"/>
            <a:ext cx="1762322" cy="2443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3" id="70" name="Shape 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739" y="3378771"/>
            <a:ext cx="1873227" cy="249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4" id="71" name="Shape 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9774" y="314894"/>
            <a:ext cx="2115220" cy="2886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2" id="72" name="Shape 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9602" y="3378771"/>
            <a:ext cx="3437065" cy="249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5" id="73" name="Shape 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4617" y="3378771"/>
            <a:ext cx="1822287" cy="249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6" id="74" name="Shape 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81823" y="438112"/>
            <a:ext cx="1960066" cy="28139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717342" y="5856605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47"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317" y="745629"/>
            <a:ext cx="3701192" cy="4942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48"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3723" y="745629"/>
            <a:ext cx="3526602" cy="494280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49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144" y="795833"/>
            <a:ext cx="6253417" cy="46905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370553" y="58175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4550" id="96" name="Shape 96"/>
          <p:cNvPicPr preferRelativeResize="0"/>
          <p:nvPr/>
        </p:nvPicPr>
        <p:blipFill rotWithShape="1">
          <a:blip r:embed="rId3">
            <a:alphaModFix/>
          </a:blip>
          <a:srcRect b="2817" l="1106" r="-2982" t="-3193"/>
          <a:stretch/>
        </p:blipFill>
        <p:spPr>
          <a:xfrm>
            <a:off x="1357905" y="591418"/>
            <a:ext cx="3738191" cy="4911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551"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6096" y="740568"/>
            <a:ext cx="3828742" cy="510531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93273" y="5747851"/>
            <a:ext cx="2502543" cy="1001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