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6858000" cx="9144000"/>
  <p:notesSz cx="6805600" cy="9944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0FB81526-5F17-40A7-9D1F-CA46C4220CFF}">
  <a:tblStyle styleId="{0FB81526-5F17-40A7-9D1F-CA46C4220C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CF4"/>
          </a:solidFill>
        </a:fill>
      </a:tcStyle>
    </a:wholeTbl>
    <a:band1H>
      <a:tcStyle>
        <a:fill>
          <a:solidFill>
            <a:srgbClr val="CFD7E7"/>
          </a:solidFill>
        </a:fill>
      </a:tcStyle>
    </a:band1H>
    <a:band1V>
      <a:tcStyle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54939" y="0"/>
            <a:ext cx="2949099" cy="498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74" name="Shape 17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4" name="Shape 44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52" name="Shape 52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9" name="Shape 79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2" type="sldNum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66812" y="1243012"/>
            <a:ext cx="4471987" cy="335597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0562" y="4785598"/>
            <a:ext cx="5444489" cy="3915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7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2.jpg" id="14" name="Shape 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0770" y="-47385"/>
            <a:ext cx="9320594" cy="7018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367 Origami A&amp;D GCSE PPT_slide.jpg" id="10" name="Shape 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0091" y="-27323"/>
            <a:ext cx="9180285" cy="69126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/>
          <p:nvPr>
            <p:ph type="title"/>
          </p:nvPr>
        </p:nvSpPr>
        <p:spPr>
          <a:xfrm>
            <a:off x="628650" y="365125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7.jpg"/><Relationship Id="rId5" Type="http://schemas.openxmlformats.org/officeDocument/2006/relationships/image" Target="../media/image25.jpg"/><Relationship Id="rId6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g"/><Relationship Id="rId4" Type="http://schemas.openxmlformats.org/officeDocument/2006/relationships/image" Target="../media/image22.jpg"/><Relationship Id="rId5" Type="http://schemas.openxmlformats.org/officeDocument/2006/relationships/image" Target="../media/image24.jpg"/><Relationship Id="rId6" Type="http://schemas.openxmlformats.org/officeDocument/2006/relationships/image" Target="../media/image2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Relationship Id="rId5" Type="http://schemas.openxmlformats.org/officeDocument/2006/relationships/image" Target="../media/image33.jpg"/><Relationship Id="rId6" Type="http://schemas.openxmlformats.org/officeDocument/2006/relationships/image" Target="../media/image3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7.jpg"/><Relationship Id="rId4" Type="http://schemas.openxmlformats.org/officeDocument/2006/relationships/image" Target="../media/image35.jpg"/><Relationship Id="rId5" Type="http://schemas.openxmlformats.org/officeDocument/2006/relationships/image" Target="../media/image32.jpg"/><Relationship Id="rId6" Type="http://schemas.openxmlformats.org/officeDocument/2006/relationships/image" Target="../media/image3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jpg"/><Relationship Id="rId4" Type="http://schemas.openxmlformats.org/officeDocument/2006/relationships/image" Target="../media/image36.jpg"/><Relationship Id="rId5" Type="http://schemas.openxmlformats.org/officeDocument/2006/relationships/image" Target="../media/image39.jpg"/><Relationship Id="rId6" Type="http://schemas.openxmlformats.org/officeDocument/2006/relationships/image" Target="../media/image4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g"/><Relationship Id="rId4" Type="http://schemas.openxmlformats.org/officeDocument/2006/relationships/image" Target="../media/image46.jpg"/><Relationship Id="rId5" Type="http://schemas.openxmlformats.org/officeDocument/2006/relationships/image" Target="../media/image42.jpg"/><Relationship Id="rId6" Type="http://schemas.openxmlformats.org/officeDocument/2006/relationships/image" Target="../media/image4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Relationship Id="rId4" Type="http://schemas.openxmlformats.org/officeDocument/2006/relationships/image" Target="../media/image4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Relationship Id="rId4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8.jpg"/><Relationship Id="rId5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6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463" y="390673"/>
            <a:ext cx="3064283" cy="497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595116"/>
            <a:ext cx="4151189" cy="1115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200" y="1834353"/>
            <a:ext cx="3985988" cy="1256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07219" y="3396098"/>
            <a:ext cx="3715968" cy="273971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038" y="290214"/>
            <a:ext cx="3443915" cy="4701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37262" y="723954"/>
            <a:ext cx="3732608" cy="2537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63169" y="3548619"/>
            <a:ext cx="3863206" cy="278829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6394773" y="2973585"/>
            <a:ext cx="1417587" cy="676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i="1" lang="en-US" sz="3797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69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2920" y="370355"/>
            <a:ext cx="3490707" cy="241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3219" y="622845"/>
            <a:ext cx="3778609" cy="275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47073" y="3053651"/>
            <a:ext cx="3706555" cy="2719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80794" y="3580805"/>
            <a:ext cx="3631034" cy="251705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1330" y="290214"/>
            <a:ext cx="3349040" cy="245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5078" y="708304"/>
            <a:ext cx="3568827" cy="2585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843" y="2905759"/>
            <a:ext cx="3790061" cy="255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80" y="3622419"/>
            <a:ext cx="3657823" cy="255389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6516" y="340444"/>
            <a:ext cx="2667744" cy="3657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9400" y="692179"/>
            <a:ext cx="4563177" cy="330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28156" y="3404583"/>
            <a:ext cx="3404443" cy="243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87553" y="4137794"/>
            <a:ext cx="3045022" cy="2187772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5766" y="340444"/>
            <a:ext cx="4073239" cy="2986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9437" y="3065988"/>
            <a:ext cx="4339828" cy="3080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9128" y="652425"/>
            <a:ext cx="2870895" cy="236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691" y="3470055"/>
            <a:ext cx="3226964" cy="227260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3612" y="419191"/>
            <a:ext cx="3648748" cy="266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6160" y="3354214"/>
            <a:ext cx="3952885" cy="277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34514" y="713283"/>
            <a:ext cx="3354531" cy="2375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56640" y="3354214"/>
            <a:ext cx="3577536" cy="250911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342022" y="5761571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287" y="259972"/>
            <a:ext cx="3867869" cy="5418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566" y="736114"/>
            <a:ext cx="3288022" cy="446580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1970" y="364030"/>
            <a:ext cx="3579390" cy="506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6385" y="665539"/>
            <a:ext cx="3429280" cy="556472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11200" y="2557194"/>
            <a:ext cx="7762239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 1 – Fine Art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Level 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4294967295" type="title"/>
          </p:nvPr>
        </p:nvSpPr>
        <p:spPr>
          <a:xfrm>
            <a:off x="1257300" y="1161762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Candidate 5 </a:t>
            </a:r>
            <a:b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 Art – Level 5</a:t>
            </a:r>
          </a:p>
        </p:txBody>
      </p:sp>
      <p:graphicFrame>
        <p:nvGraphicFramePr>
          <p:cNvPr id="40" name="Shape 40"/>
          <p:cNvGraphicFramePr/>
          <p:nvPr/>
        </p:nvGraphicFramePr>
        <p:xfrm>
          <a:off x="672252" y="2932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{0FB81526-5F17-40A7-9D1F-CA46C4220CFF}</a:tableStyleId>
              </a:tblPr>
              <a:tblGrid>
                <a:gridCol w="1721275"/>
                <a:gridCol w="1391175"/>
                <a:gridCol w="1249700"/>
                <a:gridCol w="1155375"/>
                <a:gridCol w="2136350"/>
              </a:tblGrid>
              <a:tr h="4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AO1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AO2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AO3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AO4</a:t>
                      </a:r>
                    </a:p>
                  </a:txBody>
                  <a:tcPr marT="5725" marB="0" marR="5725" marL="5725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</a:p>
                  </a:txBody>
                  <a:tcPr marT="5725" marB="0" marR="5725" marL="5725" anchor="b"/>
                </a:tc>
              </a:tr>
              <a:tr h="4641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 sz="2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i="0" lang="en-US" sz="29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52</a:t>
                      </a:r>
                    </a:p>
                  </a:txBody>
                  <a:tcPr marT="5725" marB="0" marR="5725" marL="5725" anchor="b">
                    <a:solidFill>
                      <a:srgbClr val="B2A0C7"/>
                    </a:solidFill>
                  </a:tcPr>
                </a:tc>
              </a:tr>
            </a:tbl>
          </a:graphicData>
        </a:graphic>
      </p:graphicFrame>
      <p:sp>
        <p:nvSpPr>
          <p:cNvPr id="41" name="Shape 41"/>
          <p:cNvSpPr txBox="1"/>
          <p:nvPr/>
        </p:nvSpPr>
        <p:spPr>
          <a:xfrm>
            <a:off x="672252" y="4102703"/>
            <a:ext cx="7653867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Examiner comment: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AO1: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AO2: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AO3: 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AO4:Just confident and assured ability – Level 5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52 marks overall.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hape 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1274" y="706179"/>
            <a:ext cx="3417932" cy="484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12271" y="706179"/>
            <a:ext cx="2983394" cy="484118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65729" y="466245"/>
            <a:ext cx="3761685" cy="501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9591" y="801791"/>
            <a:ext cx="3631035" cy="250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9591" y="3431433"/>
            <a:ext cx="3631035" cy="231935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401" y="253776"/>
            <a:ext cx="4608978" cy="324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4291" y="3257569"/>
            <a:ext cx="3429000" cy="2417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1401" y="3198084"/>
            <a:ext cx="3935760" cy="286308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5341" y="401405"/>
            <a:ext cx="3699048" cy="26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10" y="2557603"/>
            <a:ext cx="4036218" cy="2849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5553" y="644450"/>
            <a:ext cx="3299441" cy="55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983" y="522029"/>
            <a:ext cx="5505152" cy="3924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7792" y="2484328"/>
            <a:ext cx="2902148" cy="3556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1598" y="3767387"/>
            <a:ext cx="2080617" cy="25706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9305" y="482685"/>
            <a:ext cx="2779382" cy="506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026" y="797074"/>
            <a:ext cx="4140723" cy="312468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342022" y="5720930"/>
            <a:ext cx="2319896" cy="680471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64275" rIns="64275" tIns="321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000">
                <a:solidFill>
                  <a:srgbClr val="15254A"/>
                </a:solidFill>
                <a:latin typeface="Calibri"/>
                <a:ea typeface="Calibri"/>
                <a:cs typeface="Calibri"/>
                <a:sym typeface="Calibri"/>
              </a:rPr>
              <a:t>52 marks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Music 2016 GCS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