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05600" cy="9944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E56FC7D-FB79-40B0-BEC1-6186D446A3B0}">
  <a:tblStyle styleId="{9E56FC7D-FB79-40B0-BEC1-6186D446A3B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2.jpg" id="14" name="Shape 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0770" y="-47385"/>
            <a:ext cx="9320594" cy="701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.jpg" id="10" name="Shape 10"/>
          <p:cNvPicPr preferRelativeResize="0"/>
          <p:nvPr/>
        </p:nvPicPr>
        <p:blipFill/>
        <p:spPr>
          <a:xfrm>
            <a:off x="-30091" y="-27323"/>
            <a:ext cx="9180285" cy="691264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Relationship Id="rId4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Relationship Id="rId4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jpg"/><Relationship Id="rId4" Type="http://schemas.openxmlformats.org/officeDocument/2006/relationships/image" Target="../media/image0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73.jpg" id="87" name="Shape 87"/>
          <p:cNvPicPr preferRelativeResize="0"/>
          <p:nvPr/>
        </p:nvPicPr>
        <p:blipFill/>
        <p:spPr>
          <a:xfrm>
            <a:off x="4031739" y="817164"/>
            <a:ext cx="5112261" cy="335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IMG_9674.jpg" id="88" name="Shape 88"/>
          <p:cNvPicPr preferRelativeResize="0"/>
          <p:nvPr/>
        </p:nvPicPr>
        <p:blipFill/>
        <p:spPr>
          <a:xfrm>
            <a:off x="424799" y="2493564"/>
            <a:ext cx="5836236" cy="326753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75.jpg"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3535" y="858837"/>
            <a:ext cx="3927584" cy="2945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676.jpg" id="95" name="Shape 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3587" y="427037"/>
            <a:ext cx="3557067" cy="485148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78.jpg"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759" y="487681"/>
            <a:ext cx="5210697" cy="3598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677.jpg" id="102" name="Shape 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8630" y="2880836"/>
            <a:ext cx="4827651" cy="3342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80.jpg"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9" y="426831"/>
            <a:ext cx="4691638" cy="3518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679.jpg" id="109" name="Shape 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7958" y="1753325"/>
            <a:ext cx="3168488" cy="438447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81.jpg"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" y="2038750"/>
            <a:ext cx="5222239" cy="39166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682.jpg"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7119" y="731520"/>
            <a:ext cx="3982719" cy="298720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6177280" y="5615228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83.jpg"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4560" y="707231"/>
            <a:ext cx="4226559" cy="3169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684.jpg" id="123" name="Shape 123"/>
          <p:cNvPicPr preferRelativeResize="0"/>
          <p:nvPr/>
        </p:nvPicPr>
        <p:blipFill/>
        <p:spPr>
          <a:xfrm>
            <a:off x="942975" y="2556375"/>
            <a:ext cx="4123447" cy="309258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85.jpg"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464" y="707231"/>
            <a:ext cx="5328295" cy="3996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686.jpg" id="130" name="Shape 130"/>
          <p:cNvPicPr preferRelativeResize="0"/>
          <p:nvPr/>
        </p:nvPicPr>
        <p:blipFill/>
        <p:spPr>
          <a:xfrm>
            <a:off x="528320" y="2649541"/>
            <a:ext cx="4490719" cy="30328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87.jpg"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2366" y="707231"/>
            <a:ext cx="5838433" cy="3286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688.jpg" id="137" name="Shape 137"/>
          <p:cNvPicPr preferRelativeResize="0"/>
          <p:nvPr/>
        </p:nvPicPr>
        <p:blipFill/>
        <p:spPr>
          <a:xfrm>
            <a:off x="542047" y="2922135"/>
            <a:ext cx="4802112" cy="298538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-182880" y="5846373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89.jpg" id="143" name="Shape 143"/>
          <p:cNvPicPr preferRelativeResize="0"/>
          <p:nvPr/>
        </p:nvPicPr>
        <p:blipFill/>
        <p:spPr>
          <a:xfrm>
            <a:off x="3268801" y="707231"/>
            <a:ext cx="5651676" cy="362274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IMG_9690.jpg"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041" y="2771600"/>
            <a:ext cx="4328159" cy="3116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92.jpg" id="150" name="Shape 150"/>
          <p:cNvPicPr preferRelativeResize="0"/>
          <p:nvPr/>
        </p:nvPicPr>
        <p:blipFill/>
        <p:spPr>
          <a:xfrm>
            <a:off x="1381759" y="364750"/>
            <a:ext cx="5683184" cy="348000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IMG_9691.jpg" id="151" name="Shape 151"/>
          <p:cNvPicPr preferRelativeResize="0"/>
          <p:nvPr/>
        </p:nvPicPr>
        <p:blipFill/>
        <p:spPr>
          <a:xfrm>
            <a:off x="3921760" y="3069676"/>
            <a:ext cx="4917440" cy="30130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711200" y="2272715"/>
            <a:ext cx="7762239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1 – Graphic Communication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93.jpg"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6611" y="635575"/>
            <a:ext cx="4909658" cy="3512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694.jpg" id="158" name="Shape 158"/>
          <p:cNvPicPr preferRelativeResize="0"/>
          <p:nvPr/>
        </p:nvPicPr>
        <p:blipFill/>
        <p:spPr>
          <a:xfrm>
            <a:off x="3901439" y="3644141"/>
            <a:ext cx="5059680" cy="254242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95.jpg" id="164" name="Shape 164"/>
          <p:cNvPicPr preferRelativeResize="0"/>
          <p:nvPr/>
        </p:nvPicPr>
        <p:blipFill/>
        <p:spPr>
          <a:xfrm>
            <a:off x="3634287" y="609091"/>
            <a:ext cx="5306513" cy="345490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IMG_9696.jpg" id="165" name="Shape 165"/>
          <p:cNvPicPr preferRelativeResize="0"/>
          <p:nvPr/>
        </p:nvPicPr>
        <p:blipFill/>
        <p:spPr>
          <a:xfrm>
            <a:off x="467360" y="2635689"/>
            <a:ext cx="4730643" cy="33790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6287542" y="5334319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98.jpg" id="171" name="Shape 171"/>
          <p:cNvPicPr preferRelativeResize="0"/>
          <p:nvPr/>
        </p:nvPicPr>
        <p:blipFill/>
        <p:spPr>
          <a:xfrm>
            <a:off x="1499348" y="585974"/>
            <a:ext cx="4763543" cy="357265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IMG_9697.jpg" id="172" name="Shape 172"/>
          <p:cNvPicPr preferRelativeResize="0"/>
          <p:nvPr/>
        </p:nvPicPr>
        <p:blipFill/>
        <p:spPr>
          <a:xfrm>
            <a:off x="3881119" y="3210269"/>
            <a:ext cx="5039360" cy="304333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99.jpg" id="178" name="Shape 178"/>
          <p:cNvPicPr preferRelativeResize="0"/>
          <p:nvPr/>
        </p:nvPicPr>
        <p:blipFill/>
        <p:spPr>
          <a:xfrm>
            <a:off x="1413365" y="571285"/>
            <a:ext cx="5319572" cy="363727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IMG_9700.jpg" id="179" name="Shape 179"/>
          <p:cNvPicPr preferRelativeResize="0"/>
          <p:nvPr/>
        </p:nvPicPr>
        <p:blipFill/>
        <p:spPr>
          <a:xfrm>
            <a:off x="3881119" y="3176214"/>
            <a:ext cx="5019039" cy="30838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02.jpg" id="185" name="Shape 185"/>
          <p:cNvPicPr preferRelativeResize="0"/>
          <p:nvPr/>
        </p:nvPicPr>
        <p:blipFill/>
        <p:spPr>
          <a:xfrm>
            <a:off x="1267770" y="707231"/>
            <a:ext cx="5758570" cy="352931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IMG_9701.jpg" id="186" name="Shape 186"/>
          <p:cNvPicPr preferRelativeResize="0"/>
          <p:nvPr/>
        </p:nvPicPr>
        <p:blipFill/>
        <p:spPr>
          <a:xfrm>
            <a:off x="3413760" y="3045497"/>
            <a:ext cx="5588000" cy="329906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03.jpg" id="192" name="Shape 192"/>
          <p:cNvPicPr preferRelativeResize="0"/>
          <p:nvPr/>
        </p:nvPicPr>
        <p:blipFill/>
        <p:spPr>
          <a:xfrm>
            <a:off x="2705067" y="424375"/>
            <a:ext cx="4203731" cy="51839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04.jpg" id="198" name="Shape 198"/>
          <p:cNvPicPr preferRelativeResize="0"/>
          <p:nvPr/>
        </p:nvPicPr>
        <p:blipFill/>
        <p:spPr>
          <a:xfrm>
            <a:off x="1855072" y="854630"/>
            <a:ext cx="7032242" cy="461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05.JPG" id="205" name="Shape 205"/>
          <p:cNvPicPr preferRelativeResize="0"/>
          <p:nvPr/>
        </p:nvPicPr>
        <p:blipFill/>
        <p:spPr>
          <a:xfrm>
            <a:off x="2112008" y="855196"/>
            <a:ext cx="5958518" cy="436704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706.jpg" id="211" name="Shape 211"/>
          <p:cNvPicPr preferRelativeResize="0"/>
          <p:nvPr/>
        </p:nvPicPr>
        <p:blipFill/>
        <p:spPr>
          <a:xfrm>
            <a:off x="5415901" y="849691"/>
            <a:ext cx="3499945" cy="477894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IMG_9707.jpg" id="212" name="Shape 212"/>
          <p:cNvPicPr preferRelativeResize="0"/>
          <p:nvPr/>
        </p:nvPicPr>
        <p:blipFill/>
        <p:spPr>
          <a:xfrm>
            <a:off x="1521454" y="849691"/>
            <a:ext cx="3436625" cy="48007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4294967295" type="title"/>
          </p:nvPr>
        </p:nvSpPr>
        <p:spPr>
          <a:xfrm>
            <a:off x="1257300" y="116176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3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 Communication – Level 3</a:t>
            </a:r>
          </a:p>
        </p:txBody>
      </p:sp>
      <p:graphicFrame>
        <p:nvGraphicFramePr>
          <p:cNvPr id="40" name="Shape 40"/>
          <p:cNvGraphicFramePr/>
          <p:nvPr/>
        </p:nvGraphicFramePr>
        <p:xfrm>
          <a:off x="672252" y="29324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{9E56FC7D-FB79-40B0-BEC1-6186D446A3B0}</a:tableStyleId>
              </a:tblPr>
              <a:tblGrid>
                <a:gridCol w="1721275"/>
                <a:gridCol w="1391175"/>
                <a:gridCol w="1249700"/>
                <a:gridCol w="1155375"/>
                <a:gridCol w="2136350"/>
              </a:tblGrid>
              <a:tr h="464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AO1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AO2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AO3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AO4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T="5725" marB="0" marR="5725" marL="5725" anchor="b"/>
                </a:tc>
              </a:tr>
              <a:tr h="464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</a:tr>
            </a:tbl>
          </a:graphicData>
        </a:graphic>
      </p:graphicFrame>
      <p:sp>
        <p:nvSpPr>
          <p:cNvPr id="41" name="Shape 41"/>
          <p:cNvSpPr txBox="1"/>
          <p:nvPr/>
        </p:nvSpPr>
        <p:spPr>
          <a:xfrm>
            <a:off x="672252" y="4123023"/>
            <a:ext cx="765386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Examiner comment: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AO1: Fully emerging competent ability – Level 3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AO2: Just competent and consistent ability – Level 4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AO3: Fully emerging competent ability – Level 3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AO4:Just competent and consistent ability – Level 4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of 38 marks overall.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4294967295" type="title"/>
          </p:nvPr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  <p:pic>
        <p:nvPicPr>
          <p:cNvPr descr="IMG_9662.jpg" id="47" name="Shape 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1553" y="560785"/>
            <a:ext cx="5143499" cy="5564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64.jpg" id="52" name="Shape 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212" y="251778"/>
            <a:ext cx="5410303" cy="3861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663.jpg" id="53" name="Shape 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5364" y="3129280"/>
            <a:ext cx="4764795" cy="311911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66.jpg" id="59" name="Shape 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975" y="1997061"/>
            <a:ext cx="4731648" cy="3768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665.jpg" id="60" name="Shape 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1648" y="707231"/>
            <a:ext cx="4209150" cy="368188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67.jpg" id="66" name="Shape 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1083" y="813662"/>
            <a:ext cx="4979714" cy="3734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668.jpg" id="67" name="Shape 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00" y="2681056"/>
            <a:ext cx="4389119" cy="299753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69.jpg"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8057" y="751841"/>
            <a:ext cx="5324473" cy="3677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670.jpg" id="74" name="Shape 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00" y="2185302"/>
            <a:ext cx="5039360" cy="37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6279971" y="5624621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671.jpg" id="80" name="Shape 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2457" y="751356"/>
            <a:ext cx="4758022" cy="3170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672.jpg" id="81" name="Shape 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395" y="2538824"/>
            <a:ext cx="4612639" cy="324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-182880" y="5785414"/>
            <a:ext cx="2702560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marks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Music 2016 GCS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