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6858000" cx="9144000"/>
  <p:notesSz cx="6805600" cy="9944100"/>
  <p:embeddedFontLst>
    <p:embeddedFont>
      <p:font typeface="Cabin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4495A63-F08A-45B5-8D8F-D005FF2B229F}">
  <a:tblStyle styleId="{94495A63-F08A-45B5-8D8F-D005FF2B229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  <a:fill>
          <a:solidFill>
            <a:srgbClr val="E8ECF4"/>
          </a:solidFill>
        </a:fill>
      </a:tcStyle>
    </a:wholeTbl>
    <a:band1H>
      <a:tcStyle>
        <a:fill>
          <a:solidFill>
            <a:srgbClr val="CFD7E7"/>
          </a:solidFill>
        </a:fill>
      </a:tcStyle>
    </a:band1H>
    <a:band1V>
      <a:tcStyle>
        <a:fill>
          <a:solidFill>
            <a:srgbClr val="CFD7E7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Cabin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abin-italic.fntdata"/><Relationship Id="rId25" Type="http://schemas.openxmlformats.org/officeDocument/2006/relationships/font" Target="fonts/Cabin-bold.fntdata"/><Relationship Id="rId27" Type="http://schemas.openxmlformats.org/officeDocument/2006/relationships/font" Target="fonts/Cabin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49099" cy="4989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54939" y="0"/>
            <a:ext cx="2949099" cy="4989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" name="Shape 27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100" name="Shape 100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109" name="Shape 109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118" name="Shape 118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128" name="Shape 128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138" name="Shape 138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147" name="Shape 147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156" name="Shape 156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165" name="Shape 165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176" name="Shape 176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44" name="Shape 44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52" name="Shape 52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62" name="Shape 62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72" name="Shape 72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81" name="Shape 81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90" name="Shape 90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5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Conten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367 Origami A&amp;D GCSE PPT_slide2.jpg" id="14" name="Shape 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0770" y="-47385"/>
            <a:ext cx="9320594" cy="7018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1_Title and 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03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367 Origami A&amp;D GCSE PPT_slide.jpg" id="10" name="Shape 1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30091" y="-27323"/>
            <a:ext cx="9180285" cy="691264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g"/><Relationship Id="rId4" Type="http://schemas.openxmlformats.org/officeDocument/2006/relationships/image" Target="../media/image20.jpg"/><Relationship Id="rId5" Type="http://schemas.openxmlformats.org/officeDocument/2006/relationships/image" Target="../media/image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Relationship Id="rId4" Type="http://schemas.openxmlformats.org/officeDocument/2006/relationships/image" Target="../media/image2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9.jpg"/><Relationship Id="rId6" Type="http://schemas.openxmlformats.org/officeDocument/2006/relationships/image" Target="../media/image2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Relationship Id="rId4" Type="http://schemas.openxmlformats.org/officeDocument/2006/relationships/image" Target="../media/image31.jpg"/><Relationship Id="rId5" Type="http://schemas.openxmlformats.org/officeDocument/2006/relationships/image" Target="../media/image3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4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jpg"/><Relationship Id="rId4" Type="http://schemas.openxmlformats.org/officeDocument/2006/relationships/image" Target="../media/image38.jpg"/><Relationship Id="rId5" Type="http://schemas.openxmlformats.org/officeDocument/2006/relationships/image" Target="../media/image3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Relationship Id="rId4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1.jpg"/><Relationship Id="rId4" Type="http://schemas.openxmlformats.org/officeDocument/2006/relationships/image" Target="../media/image02.jpg"/><Relationship Id="rId5" Type="http://schemas.openxmlformats.org/officeDocument/2006/relationships/image" Target="../media/image04.jpg"/><Relationship Id="rId6" Type="http://schemas.openxmlformats.org/officeDocument/2006/relationships/image" Target="../media/image0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Relationship Id="rId4" Type="http://schemas.openxmlformats.org/officeDocument/2006/relationships/image" Target="../media/image07.jpg"/><Relationship Id="rId5" Type="http://schemas.openxmlformats.org/officeDocument/2006/relationships/image" Target="../media/image06.jpg"/><Relationship Id="rId6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8.jpg"/><Relationship Id="rId4" Type="http://schemas.openxmlformats.org/officeDocument/2006/relationships/image" Target="../media/image09.jpg"/><Relationship Id="rId5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jpg"/><Relationship Id="rId4" Type="http://schemas.openxmlformats.org/officeDocument/2006/relationships/image" Target="../media/image30.jpg"/><Relationship Id="rId5" Type="http://schemas.openxmlformats.org/officeDocument/2006/relationships/image" Target="../media/image18.jpg"/><Relationship Id="rId6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3165" id="103" name="Shape 103"/>
          <p:cNvPicPr preferRelativeResize="0"/>
          <p:nvPr/>
        </p:nvPicPr>
        <p:blipFill rotWithShape="1">
          <a:blip r:embed="rId3">
            <a:alphaModFix/>
          </a:blip>
          <a:srcRect b="9080" l="10365" r="21636" t="-777"/>
          <a:stretch/>
        </p:blipFill>
        <p:spPr>
          <a:xfrm>
            <a:off x="369465" y="2858616"/>
            <a:ext cx="3468066" cy="35071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63" id="104" name="Shape 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31061" y="310535"/>
            <a:ext cx="4486709" cy="43630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66" id="105" name="Shape 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82828" y="3277196"/>
            <a:ext cx="3306217" cy="302939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6970793" y="1112175"/>
            <a:ext cx="2173206" cy="681689"/>
          </a:xfrm>
          <a:prstGeom prst="rect">
            <a:avLst/>
          </a:prstGeom>
          <a:noFill/>
          <a:ln>
            <a:noFill/>
          </a:ln>
        </p:spPr>
        <p:txBody>
          <a:bodyPr anchorCtr="0" anchor="t" bIns="32125" lIns="64275" rIns="64275" tIns="32125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rgbClr val="15254A"/>
                </a:solidFill>
                <a:latin typeface="Calibri"/>
                <a:ea typeface="Calibri"/>
                <a:cs typeface="Calibri"/>
                <a:sym typeface="Calibri"/>
              </a:rPr>
              <a:t>46 marks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3167" id="112" name="Shape 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5466" y="359270"/>
            <a:ext cx="2866429" cy="2936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89" id="113" name="Shape 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68857" y="686143"/>
            <a:ext cx="4488531" cy="40890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89" id="114" name="Shape 114"/>
          <p:cNvPicPr preferRelativeResize="0"/>
          <p:nvPr/>
        </p:nvPicPr>
        <p:blipFill rotWithShape="1">
          <a:blip r:embed="rId4">
            <a:alphaModFix/>
          </a:blip>
          <a:srcRect b="15874" l="35497" r="6551" t="29760"/>
          <a:stretch/>
        </p:blipFill>
        <p:spPr>
          <a:xfrm>
            <a:off x="1315145" y="3520580"/>
            <a:ext cx="2936751" cy="250924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6787914" y="5551389"/>
            <a:ext cx="2173206" cy="681689"/>
          </a:xfrm>
          <a:prstGeom prst="rect">
            <a:avLst/>
          </a:prstGeom>
          <a:noFill/>
          <a:ln>
            <a:noFill/>
          </a:ln>
        </p:spPr>
        <p:txBody>
          <a:bodyPr anchorCtr="0" anchor="t" bIns="32125" lIns="64275" rIns="64275" tIns="32125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rgbClr val="15254A"/>
                </a:solidFill>
                <a:latin typeface="Calibri"/>
                <a:ea typeface="Calibri"/>
                <a:cs typeface="Calibri"/>
                <a:sym typeface="Calibri"/>
              </a:rPr>
              <a:t>46 marks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3168" id="121" name="Shape 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7969" y="218504"/>
            <a:ext cx="3190131" cy="31387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69" id="122" name="Shape 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104" y="3751742"/>
            <a:ext cx="2374180" cy="24813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70" id="123" name="Shape 1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59367" y="701012"/>
            <a:ext cx="3301752" cy="33921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71" id="124" name="Shape 1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36832" y="2874781"/>
            <a:ext cx="3051081" cy="301745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 txBox="1"/>
          <p:nvPr/>
        </p:nvSpPr>
        <p:spPr>
          <a:xfrm>
            <a:off x="6787914" y="5551389"/>
            <a:ext cx="2173206" cy="681689"/>
          </a:xfrm>
          <a:prstGeom prst="rect">
            <a:avLst/>
          </a:prstGeom>
          <a:noFill/>
          <a:ln>
            <a:noFill/>
          </a:ln>
        </p:spPr>
        <p:txBody>
          <a:bodyPr anchorCtr="0" anchor="t" bIns="32125" lIns="64275" rIns="64275" tIns="32125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rgbClr val="15254A"/>
                </a:solidFill>
                <a:latin typeface="Calibri"/>
                <a:ea typeface="Calibri"/>
                <a:cs typeface="Calibri"/>
                <a:sym typeface="Calibri"/>
              </a:rPr>
              <a:t>46 marks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3173" id="131" name="Shape 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251" y="3541682"/>
            <a:ext cx="4893388" cy="27015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74" id="132" name="Shape 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9044" y="690275"/>
            <a:ext cx="4102074" cy="226256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/>
          <p:nvPr/>
        </p:nvSpPr>
        <p:spPr>
          <a:xfrm>
            <a:off x="1078259" y="5491687"/>
            <a:ext cx="835878" cy="681689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32125" lIns="64275" rIns="64275" tIns="32125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i="1" lang="en-US" sz="4008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46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6787914" y="5551389"/>
            <a:ext cx="2173206" cy="681689"/>
          </a:xfrm>
          <a:prstGeom prst="rect">
            <a:avLst/>
          </a:prstGeom>
          <a:noFill/>
          <a:ln>
            <a:noFill/>
          </a:ln>
        </p:spPr>
        <p:txBody>
          <a:bodyPr anchorCtr="0" anchor="t" bIns="32125" lIns="64275" rIns="64275" tIns="32125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rgbClr val="15254A"/>
                </a:solidFill>
                <a:latin typeface="Calibri"/>
                <a:ea typeface="Calibri"/>
                <a:cs typeface="Calibri"/>
                <a:sym typeface="Calibri"/>
              </a:rPr>
              <a:t>46 marks</a:t>
            </a:r>
          </a:p>
        </p:txBody>
      </p:sp>
      <p:pic>
        <p:nvPicPr>
          <p:cNvPr descr="IMG_3172" id="135" name="Shape 1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77971" y="1722769"/>
            <a:ext cx="4405684" cy="2460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3176" id="141" name="Shape 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7401" y="1535386"/>
            <a:ext cx="3913718" cy="26765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78" id="142" name="Shape 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4995" y="3260043"/>
            <a:ext cx="4528000" cy="263218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/>
          <p:nvPr/>
        </p:nvSpPr>
        <p:spPr>
          <a:xfrm>
            <a:off x="6787914" y="5551389"/>
            <a:ext cx="2173206" cy="681689"/>
          </a:xfrm>
          <a:prstGeom prst="rect">
            <a:avLst/>
          </a:prstGeom>
          <a:noFill/>
          <a:ln>
            <a:noFill/>
          </a:ln>
        </p:spPr>
        <p:txBody>
          <a:bodyPr anchorCtr="0" anchor="t" bIns="32125" lIns="64275" rIns="64275" tIns="32125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rgbClr val="15254A"/>
                </a:solidFill>
                <a:latin typeface="Calibri"/>
                <a:ea typeface="Calibri"/>
                <a:cs typeface="Calibri"/>
                <a:sym typeface="Calibri"/>
              </a:rPr>
              <a:t>46 marks</a:t>
            </a:r>
          </a:p>
        </p:txBody>
      </p:sp>
      <p:pic>
        <p:nvPicPr>
          <p:cNvPr descr="IMG_3175" id="144" name="Shape 144"/>
          <p:cNvPicPr preferRelativeResize="0"/>
          <p:nvPr/>
        </p:nvPicPr>
        <p:blipFill rotWithShape="1">
          <a:blip r:embed="rId5">
            <a:alphaModFix/>
          </a:blip>
          <a:srcRect b="8041" l="266" r="651" t="-262"/>
          <a:stretch/>
        </p:blipFill>
        <p:spPr>
          <a:xfrm>
            <a:off x="2024807" y="748245"/>
            <a:ext cx="3360612" cy="234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3179" id="150" name="Shape 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1700" y="290214"/>
            <a:ext cx="5453380" cy="31845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80" id="151" name="Shape 1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0812" y="3590885"/>
            <a:ext cx="3847579" cy="21721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81" id="152" name="Shape 1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61221" y="3550142"/>
            <a:ext cx="4033985" cy="225362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/>
        </p:nvSpPr>
        <p:spPr>
          <a:xfrm>
            <a:off x="6787914" y="5835869"/>
            <a:ext cx="2173206" cy="681689"/>
          </a:xfrm>
          <a:prstGeom prst="rect">
            <a:avLst/>
          </a:prstGeom>
          <a:noFill/>
          <a:ln>
            <a:noFill/>
          </a:ln>
        </p:spPr>
        <p:txBody>
          <a:bodyPr anchorCtr="0" anchor="t" bIns="32125" lIns="64275" rIns="64275" tIns="32125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rgbClr val="15254A"/>
                </a:solidFill>
                <a:latin typeface="Calibri"/>
                <a:ea typeface="Calibri"/>
                <a:cs typeface="Calibri"/>
                <a:sym typeface="Calibri"/>
              </a:rPr>
              <a:t>46 marks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3182" id="159" name="Shape 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5550" y="340851"/>
            <a:ext cx="4702070" cy="27477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83" id="160" name="Shape 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236" y="3412414"/>
            <a:ext cx="4001835" cy="23373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84" id="161" name="Shape 1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84155" y="3414898"/>
            <a:ext cx="3910405" cy="233486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/>
          <p:nvPr/>
        </p:nvSpPr>
        <p:spPr>
          <a:xfrm>
            <a:off x="6787914" y="5795230"/>
            <a:ext cx="2173206" cy="681689"/>
          </a:xfrm>
          <a:prstGeom prst="rect">
            <a:avLst/>
          </a:prstGeom>
          <a:noFill/>
          <a:ln>
            <a:noFill/>
          </a:ln>
        </p:spPr>
        <p:txBody>
          <a:bodyPr anchorCtr="0" anchor="t" bIns="32125" lIns="64275" rIns="64275" tIns="32125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rgbClr val="15254A"/>
                </a:solidFill>
                <a:latin typeface="Calibri"/>
                <a:ea typeface="Calibri"/>
                <a:cs typeface="Calibri"/>
                <a:sym typeface="Calibri"/>
              </a:rPr>
              <a:t>46 marks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3185" id="168" name="Shape 168"/>
          <p:cNvPicPr preferRelativeResize="0"/>
          <p:nvPr/>
        </p:nvPicPr>
        <p:blipFill rotWithShape="1">
          <a:blip r:embed="rId3">
            <a:alphaModFix/>
          </a:blip>
          <a:srcRect b="10633" l="-1285" r="1044" t="14905"/>
          <a:stretch/>
        </p:blipFill>
        <p:spPr>
          <a:xfrm>
            <a:off x="4055639" y="656250"/>
            <a:ext cx="4778724" cy="26621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86" id="169" name="Shape 169"/>
          <p:cNvPicPr preferRelativeResize="0"/>
          <p:nvPr/>
        </p:nvPicPr>
        <p:blipFill rotWithShape="1">
          <a:blip r:embed="rId4">
            <a:alphaModFix/>
          </a:blip>
          <a:srcRect b="11662" l="-1285" r="1815" t="9583"/>
          <a:stretch/>
        </p:blipFill>
        <p:spPr>
          <a:xfrm>
            <a:off x="577889" y="3333539"/>
            <a:ext cx="4932687" cy="29287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87" id="170" name="Shape 170"/>
          <p:cNvPicPr preferRelativeResize="0"/>
          <p:nvPr/>
        </p:nvPicPr>
        <p:blipFill rotWithShape="1">
          <a:blip r:embed="rId5">
            <a:alphaModFix/>
          </a:blip>
          <a:srcRect b="11662" l="-899" r="46580" t="12176"/>
          <a:stretch/>
        </p:blipFill>
        <p:spPr>
          <a:xfrm>
            <a:off x="1324480" y="432454"/>
            <a:ext cx="2531565" cy="26621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87" id="171" name="Shape 171"/>
          <p:cNvPicPr preferRelativeResize="0"/>
          <p:nvPr/>
        </p:nvPicPr>
        <p:blipFill rotWithShape="1">
          <a:blip r:embed="rId5">
            <a:alphaModFix/>
          </a:blip>
          <a:srcRect b="11662" l="-899" r="53096" t="15051"/>
          <a:stretch/>
        </p:blipFill>
        <p:spPr>
          <a:xfrm>
            <a:off x="5683746" y="3453344"/>
            <a:ext cx="1875234" cy="215652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/>
          <p:nvPr/>
        </p:nvSpPr>
        <p:spPr>
          <a:xfrm>
            <a:off x="6445001" y="5910337"/>
            <a:ext cx="2227957" cy="351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i="1" lang="en-US" sz="1687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6787914" y="5551389"/>
            <a:ext cx="2173206" cy="681689"/>
          </a:xfrm>
          <a:prstGeom prst="rect">
            <a:avLst/>
          </a:prstGeom>
          <a:noFill/>
          <a:ln>
            <a:noFill/>
          </a:ln>
        </p:spPr>
        <p:txBody>
          <a:bodyPr anchorCtr="0" anchor="t" bIns="32125" lIns="64275" rIns="64275" tIns="32125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rgbClr val="15254A"/>
                </a:solidFill>
                <a:latin typeface="Calibri"/>
                <a:ea typeface="Calibri"/>
                <a:cs typeface="Calibri"/>
                <a:sym typeface="Calibri"/>
              </a:rPr>
              <a:t>46 marks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3188" id="179" name="Shape 179"/>
          <p:cNvPicPr preferRelativeResize="0"/>
          <p:nvPr/>
        </p:nvPicPr>
        <p:blipFill rotWithShape="1">
          <a:blip r:embed="rId3">
            <a:alphaModFix/>
          </a:blip>
          <a:srcRect b="8438" l="3221" r="3208" t="4916"/>
          <a:stretch/>
        </p:blipFill>
        <p:spPr>
          <a:xfrm>
            <a:off x="1416567" y="556591"/>
            <a:ext cx="3433369" cy="42389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88" id="180" name="Shape 180"/>
          <p:cNvPicPr preferRelativeResize="0"/>
          <p:nvPr/>
        </p:nvPicPr>
        <p:blipFill rotWithShape="1">
          <a:blip r:embed="rId3">
            <a:alphaModFix/>
          </a:blip>
          <a:srcRect b="8438" l="3221" r="57646" t="53323"/>
          <a:stretch/>
        </p:blipFill>
        <p:spPr>
          <a:xfrm>
            <a:off x="5128989" y="543595"/>
            <a:ext cx="3031628" cy="39491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88" id="181" name="Shape 181"/>
          <p:cNvPicPr preferRelativeResize="0"/>
          <p:nvPr/>
        </p:nvPicPr>
        <p:blipFill rotWithShape="1">
          <a:blip r:embed="rId3">
            <a:alphaModFix/>
          </a:blip>
          <a:srcRect b="23105" l="42354" r="14774" t="36360"/>
          <a:stretch/>
        </p:blipFill>
        <p:spPr>
          <a:xfrm>
            <a:off x="6378576" y="3327144"/>
            <a:ext cx="2329531" cy="293675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Shape 182"/>
          <p:cNvSpPr txBox="1"/>
          <p:nvPr/>
        </p:nvSpPr>
        <p:spPr>
          <a:xfrm>
            <a:off x="329964" y="5684062"/>
            <a:ext cx="2173206" cy="681689"/>
          </a:xfrm>
          <a:prstGeom prst="rect">
            <a:avLst/>
          </a:prstGeom>
          <a:noFill/>
          <a:ln>
            <a:noFill/>
          </a:ln>
        </p:spPr>
        <p:txBody>
          <a:bodyPr anchorCtr="0" anchor="t" bIns="32125" lIns="64275" rIns="64275" tIns="32125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rgbClr val="15254A"/>
                </a:solidFill>
                <a:latin typeface="Calibri"/>
                <a:ea typeface="Calibri"/>
                <a:cs typeface="Calibri"/>
                <a:sym typeface="Calibri"/>
              </a:rPr>
              <a:t>46 marks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711200" y="2272715"/>
            <a:ext cx="7762239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i="0" lang="en-US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Component 1 – Photography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i="0" lang="en-US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 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idx="4294967295" type="title"/>
          </p:nvPr>
        </p:nvSpPr>
        <p:spPr>
          <a:xfrm>
            <a:off x="1257300" y="1161762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1 </a:t>
            </a:r>
            <a:b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Photography – Level 4</a:t>
            </a:r>
          </a:p>
        </p:txBody>
      </p:sp>
      <p:graphicFrame>
        <p:nvGraphicFramePr>
          <p:cNvPr id="40" name="Shape 40"/>
          <p:cNvGraphicFramePr/>
          <p:nvPr/>
        </p:nvGraphicFramePr>
        <p:xfrm>
          <a:off x="672252" y="293243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{94495A63-F08A-45B5-8D8F-D005FF2B229F}</a:tableStyleId>
              </a:tblPr>
              <a:tblGrid>
                <a:gridCol w="1721275"/>
                <a:gridCol w="1391175"/>
                <a:gridCol w="1249700"/>
                <a:gridCol w="1155375"/>
                <a:gridCol w="2136350"/>
              </a:tblGrid>
              <a:tr h="4641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AO1</a:t>
                      </a:r>
                    </a:p>
                  </a:txBody>
                  <a:tcPr marT="5725" marB="0" marR="5725" marL="572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AO2</a:t>
                      </a:r>
                    </a:p>
                  </a:txBody>
                  <a:tcPr marT="5725" marB="0" marR="5725" marL="572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AO3</a:t>
                      </a:r>
                    </a:p>
                  </a:txBody>
                  <a:tcPr marT="5725" marB="0" marR="5725" marL="572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AO4</a:t>
                      </a:r>
                    </a:p>
                  </a:txBody>
                  <a:tcPr marT="5725" marB="0" marR="5725" marL="572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</a:p>
                  </a:txBody>
                  <a:tcPr marT="5725" marB="0" marR="5725" marL="5725" anchor="b"/>
                </a:tc>
              </a:tr>
              <a:tr h="4641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i="0" lang="en-US" sz="29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</a:p>
                  </a:txBody>
                  <a:tcPr marT="5725" marB="0" marR="5725" marL="5725" anchor="b">
                    <a:solidFill>
                      <a:srgbClr val="B2A0C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lang="en-US" sz="2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</a:p>
                  </a:txBody>
                  <a:tcPr marT="5725" marB="0" marR="5725" marL="5725" anchor="b">
                    <a:solidFill>
                      <a:srgbClr val="B2A0C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lang="en-US" sz="2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</a:p>
                  </a:txBody>
                  <a:tcPr marT="5725" marB="0" marR="5725" marL="5725" anchor="b">
                    <a:solidFill>
                      <a:srgbClr val="B2A0C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lang="en-US" sz="2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</a:p>
                  </a:txBody>
                  <a:tcPr marT="5725" marB="0" marR="5725" marL="5725" anchor="b">
                    <a:solidFill>
                      <a:srgbClr val="B2A0C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i="0" lang="en-US" sz="29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46</a:t>
                      </a:r>
                    </a:p>
                  </a:txBody>
                  <a:tcPr marT="5725" marB="0" marR="5725" marL="5725" anchor="b">
                    <a:solidFill>
                      <a:srgbClr val="B2A0C7"/>
                    </a:solidFill>
                  </a:tcPr>
                </a:tc>
              </a:tr>
            </a:tbl>
          </a:graphicData>
        </a:graphic>
      </p:graphicFrame>
      <p:sp>
        <p:nvSpPr>
          <p:cNvPr id="41" name="Shape 41"/>
          <p:cNvSpPr txBox="1"/>
          <p:nvPr/>
        </p:nvSpPr>
        <p:spPr>
          <a:xfrm>
            <a:off x="672252" y="4123023"/>
            <a:ext cx="7653867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Examiner comment: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AO1: Mostly competent and consistent ability – Level 4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AO2: Fully competent and consistent ability – Level 4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AO3: Mostly competent and consistent ability – Level 4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AO4: Fully competent and consistent ability – Level 4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of 46 marks overall.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3142" id="47" name="Shape 47"/>
          <p:cNvPicPr preferRelativeResize="0"/>
          <p:nvPr/>
        </p:nvPicPr>
        <p:blipFill rotWithShape="1">
          <a:blip r:embed="rId3">
            <a:alphaModFix/>
          </a:blip>
          <a:srcRect b="19954" l="1816" r="-1285" t="8029"/>
          <a:stretch/>
        </p:blipFill>
        <p:spPr>
          <a:xfrm>
            <a:off x="2075215" y="655975"/>
            <a:ext cx="6885905" cy="37393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43" id="48" name="Shape 48"/>
          <p:cNvPicPr preferRelativeResize="0"/>
          <p:nvPr/>
        </p:nvPicPr>
        <p:blipFill rotWithShape="1">
          <a:blip r:embed="rId4">
            <a:alphaModFix/>
          </a:blip>
          <a:srcRect b="14916" l="-1678" r="651" t="14905"/>
          <a:stretch/>
        </p:blipFill>
        <p:spPr>
          <a:xfrm>
            <a:off x="206906" y="3450796"/>
            <a:ext cx="5340454" cy="2782282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Shape 49"/>
          <p:cNvSpPr txBox="1"/>
          <p:nvPr/>
        </p:nvSpPr>
        <p:spPr>
          <a:xfrm>
            <a:off x="6787914" y="5551389"/>
            <a:ext cx="2173206" cy="681689"/>
          </a:xfrm>
          <a:prstGeom prst="rect">
            <a:avLst/>
          </a:prstGeom>
          <a:noFill/>
          <a:ln>
            <a:noFill/>
          </a:ln>
        </p:spPr>
        <p:txBody>
          <a:bodyPr anchorCtr="0" anchor="t" bIns="32125" lIns="64275" rIns="64275" tIns="32125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rgbClr val="15254A"/>
                </a:solidFill>
                <a:latin typeface="Calibri"/>
                <a:ea typeface="Calibri"/>
                <a:cs typeface="Calibri"/>
                <a:sym typeface="Calibri"/>
              </a:rPr>
              <a:t>46 marks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3144" id="55" name="Shape 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8702" y="676297"/>
            <a:ext cx="3505867" cy="34285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45" id="56" name="Shape 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9796" y="676295"/>
            <a:ext cx="3428574" cy="34285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46" id="57" name="Shape 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21553" y="3782614"/>
            <a:ext cx="2475755" cy="25315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47" id="58" name="Shape 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10580" y="4072710"/>
            <a:ext cx="2107438" cy="224147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 txBox="1"/>
          <p:nvPr/>
        </p:nvSpPr>
        <p:spPr>
          <a:xfrm>
            <a:off x="64966" y="5688258"/>
            <a:ext cx="2173206" cy="681689"/>
          </a:xfrm>
          <a:prstGeom prst="rect">
            <a:avLst/>
          </a:prstGeom>
          <a:noFill/>
          <a:ln>
            <a:noFill/>
          </a:ln>
        </p:spPr>
        <p:txBody>
          <a:bodyPr anchorCtr="0" anchor="t" bIns="32125" lIns="64275" rIns="64275" tIns="32125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rgbClr val="15254A"/>
                </a:solidFill>
                <a:latin typeface="Calibri"/>
                <a:ea typeface="Calibri"/>
                <a:cs typeface="Calibri"/>
                <a:sym typeface="Calibri"/>
              </a:rPr>
              <a:t>46 marks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3148" id="65" name="Shape 65"/>
          <p:cNvPicPr preferRelativeResize="0"/>
          <p:nvPr/>
        </p:nvPicPr>
        <p:blipFill rotWithShape="1">
          <a:blip r:embed="rId3">
            <a:alphaModFix/>
          </a:blip>
          <a:srcRect b="10634" l="-514" r="-120" t="2330"/>
          <a:stretch/>
        </p:blipFill>
        <p:spPr>
          <a:xfrm>
            <a:off x="1588666" y="705977"/>
            <a:ext cx="4057554" cy="2632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49" id="66" name="Shape 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55251" y="705977"/>
            <a:ext cx="2925056" cy="29250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50" id="67" name="Shape 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98142" y="3429108"/>
            <a:ext cx="2748077" cy="27876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51" id="68" name="Shape 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1321" y="3869714"/>
            <a:ext cx="2348986" cy="236336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 txBox="1"/>
          <p:nvPr/>
        </p:nvSpPr>
        <p:spPr>
          <a:xfrm>
            <a:off x="282387" y="5555417"/>
            <a:ext cx="2173206" cy="681689"/>
          </a:xfrm>
          <a:prstGeom prst="rect">
            <a:avLst/>
          </a:prstGeom>
          <a:noFill/>
          <a:ln>
            <a:noFill/>
          </a:ln>
        </p:spPr>
        <p:txBody>
          <a:bodyPr anchorCtr="0" anchor="t" bIns="32125" lIns="64275" rIns="64275" tIns="32125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rgbClr val="15254A"/>
                </a:solidFill>
                <a:latin typeface="Calibri"/>
                <a:ea typeface="Calibri"/>
                <a:cs typeface="Calibri"/>
                <a:sym typeface="Calibri"/>
              </a:rPr>
              <a:t>46 marks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3152" id="75" name="Shape 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7705" y="325934"/>
            <a:ext cx="3241477" cy="32046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53" id="76" name="Shape 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22278" y="3762469"/>
            <a:ext cx="2286459" cy="22864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54" id="77" name="Shape 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51155" y="807804"/>
            <a:ext cx="3902657" cy="396739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/>
          <p:nvPr/>
        </p:nvSpPr>
        <p:spPr>
          <a:xfrm>
            <a:off x="0" y="5708082"/>
            <a:ext cx="2173206" cy="681689"/>
          </a:xfrm>
          <a:prstGeom prst="rect">
            <a:avLst/>
          </a:prstGeom>
          <a:noFill/>
          <a:ln>
            <a:noFill/>
          </a:ln>
        </p:spPr>
        <p:txBody>
          <a:bodyPr anchorCtr="0" anchor="t" bIns="32125" lIns="64275" rIns="64275" tIns="32125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rgbClr val="15254A"/>
                </a:solidFill>
                <a:latin typeface="Calibri"/>
                <a:ea typeface="Calibri"/>
                <a:cs typeface="Calibri"/>
                <a:sym typeface="Calibri"/>
              </a:rPr>
              <a:t>46 marks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3155" id="84" name="Shape 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7495" y="493414"/>
            <a:ext cx="3393280" cy="32280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56" id="85" name="Shape 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270" y="3388080"/>
            <a:ext cx="2572866" cy="2733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57" id="86" name="Shape 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52094" y="838854"/>
            <a:ext cx="3916025" cy="39160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/>
          <p:nvPr/>
        </p:nvSpPr>
        <p:spPr>
          <a:xfrm>
            <a:off x="6787914" y="5551389"/>
            <a:ext cx="2173206" cy="681689"/>
          </a:xfrm>
          <a:prstGeom prst="rect">
            <a:avLst/>
          </a:prstGeom>
          <a:noFill/>
          <a:ln>
            <a:noFill/>
          </a:ln>
        </p:spPr>
        <p:txBody>
          <a:bodyPr anchorCtr="0" anchor="t" bIns="32125" lIns="64275" rIns="64275" tIns="32125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rgbClr val="15254A"/>
                </a:solidFill>
                <a:latin typeface="Calibri"/>
                <a:ea typeface="Calibri"/>
                <a:cs typeface="Calibri"/>
                <a:sym typeface="Calibri"/>
              </a:rPr>
              <a:t>46 marks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3158" id="93" name="Shape 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2640" y="716935"/>
            <a:ext cx="3124974" cy="29863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59" id="94" name="Shape 94"/>
          <p:cNvPicPr preferRelativeResize="0"/>
          <p:nvPr/>
        </p:nvPicPr>
        <p:blipFill rotWithShape="1">
          <a:blip r:embed="rId4">
            <a:alphaModFix/>
          </a:blip>
          <a:srcRect b="-766" l="14914" r="9978" t="1291"/>
          <a:stretch/>
        </p:blipFill>
        <p:spPr>
          <a:xfrm>
            <a:off x="2452874" y="3922294"/>
            <a:ext cx="2142009" cy="21274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60" id="95" name="Shape 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23505" y="716935"/>
            <a:ext cx="3063359" cy="29813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161" id="96" name="Shape 9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54623" y="3922294"/>
            <a:ext cx="1742404" cy="187411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6787914" y="5734269"/>
            <a:ext cx="2173206" cy="681689"/>
          </a:xfrm>
          <a:prstGeom prst="rect">
            <a:avLst/>
          </a:prstGeom>
          <a:noFill/>
          <a:ln>
            <a:noFill/>
          </a:ln>
        </p:spPr>
        <p:txBody>
          <a:bodyPr anchorCtr="0" anchor="t" bIns="32125" lIns="64275" rIns="64275" tIns="32125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rgbClr val="15254A"/>
                </a:solidFill>
                <a:latin typeface="Calibri"/>
                <a:ea typeface="Calibri"/>
                <a:cs typeface="Calibri"/>
                <a:sym typeface="Calibri"/>
              </a:rPr>
              <a:t>46 marks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Music 2016 GCS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